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28"/>
  </p:notesMasterIdLst>
  <p:sldIdLst>
    <p:sldId id="256" r:id="rId2"/>
    <p:sldId id="285" r:id="rId3"/>
    <p:sldId id="289" r:id="rId4"/>
    <p:sldId id="257" r:id="rId5"/>
    <p:sldId id="287" r:id="rId6"/>
    <p:sldId id="260" r:id="rId7"/>
    <p:sldId id="283" r:id="rId8"/>
    <p:sldId id="291" r:id="rId9"/>
    <p:sldId id="303" r:id="rId10"/>
    <p:sldId id="306" r:id="rId11"/>
    <p:sldId id="300" r:id="rId12"/>
    <p:sldId id="309" r:id="rId13"/>
    <p:sldId id="310" r:id="rId14"/>
    <p:sldId id="297" r:id="rId15"/>
    <p:sldId id="301" r:id="rId16"/>
    <p:sldId id="298" r:id="rId17"/>
    <p:sldId id="299" r:id="rId18"/>
    <p:sldId id="295" r:id="rId19"/>
    <p:sldId id="261" r:id="rId20"/>
    <p:sldId id="290" r:id="rId21"/>
    <p:sldId id="262" r:id="rId22"/>
    <p:sldId id="311" r:id="rId23"/>
    <p:sldId id="281" r:id="rId24"/>
    <p:sldId id="307" r:id="rId25"/>
    <p:sldId id="286" r:id="rId26"/>
    <p:sldId id="284"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1" d="100"/>
          <a:sy n="81" d="100"/>
        </p:scale>
        <p:origin x="7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388D3-0039-4761-9D35-6D746CCAA02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7F40CE5-F653-4904-93C8-C7F58948F384}">
      <dgm:prSet/>
      <dgm:spPr/>
      <dgm:t>
        <a:bodyPr/>
        <a:lstStyle/>
        <a:p>
          <a:r>
            <a:rPr lang="nl-NL" dirty="0"/>
            <a:t>Samen begrijpen welke factoren van invloed zijn</a:t>
          </a:r>
          <a:endParaRPr lang="en-US" dirty="0"/>
        </a:p>
      </dgm:t>
    </dgm:pt>
    <dgm:pt modelId="{C5BA5C5A-1D72-46CC-BACC-CF3EC544FE3F}" type="parTrans" cxnId="{98CC0BB3-77DA-479A-9141-DE420FFB2ABE}">
      <dgm:prSet/>
      <dgm:spPr/>
      <dgm:t>
        <a:bodyPr/>
        <a:lstStyle/>
        <a:p>
          <a:endParaRPr lang="en-US"/>
        </a:p>
      </dgm:t>
    </dgm:pt>
    <dgm:pt modelId="{56012BCE-CEAD-4221-AA06-75298D480C5C}" type="sibTrans" cxnId="{98CC0BB3-77DA-479A-9141-DE420FFB2ABE}">
      <dgm:prSet/>
      <dgm:spPr/>
      <dgm:t>
        <a:bodyPr/>
        <a:lstStyle/>
        <a:p>
          <a:endParaRPr lang="en-US"/>
        </a:p>
      </dgm:t>
    </dgm:pt>
    <dgm:pt modelId="{6D2102D6-A401-46D7-8D07-31D147C1F2F2}">
      <dgm:prSet/>
      <dgm:spPr/>
      <dgm:t>
        <a:bodyPr/>
        <a:lstStyle/>
        <a:p>
          <a:r>
            <a:rPr lang="nl-NL" dirty="0"/>
            <a:t>De professional voegt kennis toe om de samenhang tussen deze factoren in kaart te brengen</a:t>
          </a:r>
          <a:endParaRPr lang="en-US" dirty="0"/>
        </a:p>
      </dgm:t>
    </dgm:pt>
    <dgm:pt modelId="{E0A2CF15-ED89-4A71-8010-3479414B1D29}" type="parTrans" cxnId="{16B82182-D1BF-4279-8919-BD757056799B}">
      <dgm:prSet/>
      <dgm:spPr/>
      <dgm:t>
        <a:bodyPr/>
        <a:lstStyle/>
        <a:p>
          <a:endParaRPr lang="en-US"/>
        </a:p>
      </dgm:t>
    </dgm:pt>
    <dgm:pt modelId="{37CC7552-F769-4F05-B9E3-D97DB174C576}" type="sibTrans" cxnId="{16B82182-D1BF-4279-8919-BD757056799B}">
      <dgm:prSet/>
      <dgm:spPr/>
      <dgm:t>
        <a:bodyPr/>
        <a:lstStyle/>
        <a:p>
          <a:endParaRPr lang="en-US"/>
        </a:p>
      </dgm:t>
    </dgm:pt>
    <dgm:pt modelId="{86B3F4E3-32DD-4BA1-901B-7213DB547F92}" type="pres">
      <dgm:prSet presAssocID="{578388D3-0039-4761-9D35-6D746CCAA026}" presName="linear" presStyleCnt="0">
        <dgm:presLayoutVars>
          <dgm:animLvl val="lvl"/>
          <dgm:resizeHandles val="exact"/>
        </dgm:presLayoutVars>
      </dgm:prSet>
      <dgm:spPr/>
    </dgm:pt>
    <dgm:pt modelId="{A8946A2E-6BEC-4058-ABFD-0CBAB6B6A63F}" type="pres">
      <dgm:prSet presAssocID="{57F40CE5-F653-4904-93C8-C7F58948F384}" presName="parentText" presStyleLbl="node1" presStyleIdx="0" presStyleCnt="2">
        <dgm:presLayoutVars>
          <dgm:chMax val="0"/>
          <dgm:bulletEnabled val="1"/>
        </dgm:presLayoutVars>
      </dgm:prSet>
      <dgm:spPr/>
    </dgm:pt>
    <dgm:pt modelId="{4935474E-05FF-4018-9097-6F98244D1447}" type="pres">
      <dgm:prSet presAssocID="{56012BCE-CEAD-4221-AA06-75298D480C5C}" presName="spacer" presStyleCnt="0"/>
      <dgm:spPr/>
    </dgm:pt>
    <dgm:pt modelId="{6E831B40-A1B0-49F2-8983-74948724C50A}" type="pres">
      <dgm:prSet presAssocID="{6D2102D6-A401-46D7-8D07-31D147C1F2F2}" presName="parentText" presStyleLbl="node1" presStyleIdx="1" presStyleCnt="2">
        <dgm:presLayoutVars>
          <dgm:chMax val="0"/>
          <dgm:bulletEnabled val="1"/>
        </dgm:presLayoutVars>
      </dgm:prSet>
      <dgm:spPr/>
    </dgm:pt>
  </dgm:ptLst>
  <dgm:cxnLst>
    <dgm:cxn modelId="{16B82182-D1BF-4279-8919-BD757056799B}" srcId="{578388D3-0039-4761-9D35-6D746CCAA026}" destId="{6D2102D6-A401-46D7-8D07-31D147C1F2F2}" srcOrd="1" destOrd="0" parTransId="{E0A2CF15-ED89-4A71-8010-3479414B1D29}" sibTransId="{37CC7552-F769-4F05-B9E3-D97DB174C576}"/>
    <dgm:cxn modelId="{7EBFB685-4EE5-4731-A569-EDA2E23BA4B5}" type="presOf" srcId="{57F40CE5-F653-4904-93C8-C7F58948F384}" destId="{A8946A2E-6BEC-4058-ABFD-0CBAB6B6A63F}" srcOrd="0" destOrd="0" presId="urn:microsoft.com/office/officeart/2005/8/layout/vList2"/>
    <dgm:cxn modelId="{FD8FCA8E-CD6D-4571-8B90-C18E5A6D9D34}" type="presOf" srcId="{578388D3-0039-4761-9D35-6D746CCAA026}" destId="{86B3F4E3-32DD-4BA1-901B-7213DB547F92}" srcOrd="0" destOrd="0" presId="urn:microsoft.com/office/officeart/2005/8/layout/vList2"/>
    <dgm:cxn modelId="{98CC0BB3-77DA-479A-9141-DE420FFB2ABE}" srcId="{578388D3-0039-4761-9D35-6D746CCAA026}" destId="{57F40CE5-F653-4904-93C8-C7F58948F384}" srcOrd="0" destOrd="0" parTransId="{C5BA5C5A-1D72-46CC-BACC-CF3EC544FE3F}" sibTransId="{56012BCE-CEAD-4221-AA06-75298D480C5C}"/>
    <dgm:cxn modelId="{52601CF9-CF9A-4049-BDF0-867620E1714D}" type="presOf" srcId="{6D2102D6-A401-46D7-8D07-31D147C1F2F2}" destId="{6E831B40-A1B0-49F2-8983-74948724C50A}" srcOrd="0" destOrd="0" presId="urn:microsoft.com/office/officeart/2005/8/layout/vList2"/>
    <dgm:cxn modelId="{5E47E6F4-1A32-4F65-B8EC-938ACA8153F2}" type="presParOf" srcId="{86B3F4E3-32DD-4BA1-901B-7213DB547F92}" destId="{A8946A2E-6BEC-4058-ABFD-0CBAB6B6A63F}" srcOrd="0" destOrd="0" presId="urn:microsoft.com/office/officeart/2005/8/layout/vList2"/>
    <dgm:cxn modelId="{AA1490A4-CB1E-4C0B-B0EE-F67CEBD1C4B6}" type="presParOf" srcId="{86B3F4E3-32DD-4BA1-901B-7213DB547F92}" destId="{4935474E-05FF-4018-9097-6F98244D1447}" srcOrd="1" destOrd="0" presId="urn:microsoft.com/office/officeart/2005/8/layout/vList2"/>
    <dgm:cxn modelId="{CA1F2C8C-2809-41BC-8326-8E96D0BD73F5}" type="presParOf" srcId="{86B3F4E3-32DD-4BA1-901B-7213DB547F92}" destId="{6E831B40-A1B0-49F2-8983-74948724C50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C361D-AC15-4CE9-B4C9-D4B04BE0A5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014157-E6B9-45DD-BDBB-13860B67208A}">
      <dgm:prSet/>
      <dgm:spPr/>
      <dgm:t>
        <a:bodyPr/>
        <a:lstStyle/>
        <a:p>
          <a:r>
            <a:rPr lang="en-US" dirty="0" err="1"/>
            <a:t>Factoren</a:t>
          </a:r>
          <a:r>
            <a:rPr lang="en-US" dirty="0"/>
            <a:t> in </a:t>
          </a:r>
          <a:r>
            <a:rPr lang="en-US" dirty="0" err="1"/>
            <a:t>kaart</a:t>
          </a:r>
          <a:r>
            <a:rPr lang="en-US" dirty="0"/>
            <a:t> </a:t>
          </a:r>
          <a:r>
            <a:rPr lang="en-US" dirty="0" err="1"/>
            <a:t>brengen</a:t>
          </a:r>
          <a:r>
            <a:rPr lang="en-US" dirty="0"/>
            <a:t>/</a:t>
          </a:r>
          <a:r>
            <a:rPr lang="en-US" dirty="0" err="1"/>
            <a:t>ordenen</a:t>
          </a:r>
          <a:endParaRPr lang="en-US" dirty="0"/>
        </a:p>
      </dgm:t>
    </dgm:pt>
    <dgm:pt modelId="{AEB36240-2AB0-4902-AC68-114A3D029BD9}" type="parTrans" cxnId="{B7AE43CD-8DEC-47CB-BFC5-EEEB04270AD1}">
      <dgm:prSet/>
      <dgm:spPr/>
      <dgm:t>
        <a:bodyPr/>
        <a:lstStyle/>
        <a:p>
          <a:endParaRPr lang="en-US"/>
        </a:p>
      </dgm:t>
    </dgm:pt>
    <dgm:pt modelId="{F7591C5F-9CEE-4D1F-84C7-522D66F295A2}" type="sibTrans" cxnId="{B7AE43CD-8DEC-47CB-BFC5-EEEB04270AD1}">
      <dgm:prSet/>
      <dgm:spPr/>
      <dgm:t>
        <a:bodyPr/>
        <a:lstStyle/>
        <a:p>
          <a:endParaRPr lang="en-US"/>
        </a:p>
      </dgm:t>
    </dgm:pt>
    <dgm:pt modelId="{DB5DA58D-1D08-4A34-B74E-FE79626EF1E6}">
      <dgm:prSet/>
      <dgm:spPr/>
      <dgm:t>
        <a:bodyPr/>
        <a:lstStyle/>
        <a:p>
          <a:r>
            <a:rPr lang="nl-NL" dirty="0"/>
            <a:t>Samenhang/redenatie </a:t>
          </a:r>
          <a:endParaRPr lang="en-US" dirty="0"/>
        </a:p>
      </dgm:t>
    </dgm:pt>
    <dgm:pt modelId="{A6588DC3-9A6B-4540-A0CC-535276747109}" type="parTrans" cxnId="{3DF9BC5A-4111-4F09-8B6D-BE69A4EE7980}">
      <dgm:prSet/>
      <dgm:spPr/>
      <dgm:t>
        <a:bodyPr/>
        <a:lstStyle/>
        <a:p>
          <a:endParaRPr lang="en-US"/>
        </a:p>
      </dgm:t>
    </dgm:pt>
    <dgm:pt modelId="{665DC4CB-354E-463B-9A67-3EE6C7EC3DFA}" type="sibTrans" cxnId="{3DF9BC5A-4111-4F09-8B6D-BE69A4EE7980}">
      <dgm:prSet/>
      <dgm:spPr/>
      <dgm:t>
        <a:bodyPr/>
        <a:lstStyle/>
        <a:p>
          <a:endParaRPr lang="en-US"/>
        </a:p>
      </dgm:t>
    </dgm:pt>
    <dgm:pt modelId="{DBF326FE-AAB7-4A83-BCC0-FC4EFF348B87}">
      <dgm:prSet/>
      <dgm:spPr/>
      <dgm:t>
        <a:bodyPr/>
        <a:lstStyle/>
        <a:p>
          <a:r>
            <a:rPr lang="en-US" dirty="0" err="1"/>
            <a:t>Doelen</a:t>
          </a:r>
          <a:r>
            <a:rPr lang="en-US" dirty="0"/>
            <a:t> </a:t>
          </a:r>
        </a:p>
      </dgm:t>
    </dgm:pt>
    <dgm:pt modelId="{73D0B184-E27C-4487-9106-356452B5F434}" type="parTrans" cxnId="{72FAE052-9D5A-4CCA-A04B-8104717F9146}">
      <dgm:prSet/>
      <dgm:spPr/>
      <dgm:t>
        <a:bodyPr/>
        <a:lstStyle/>
        <a:p>
          <a:endParaRPr lang="en-US"/>
        </a:p>
      </dgm:t>
    </dgm:pt>
    <dgm:pt modelId="{1E0F4925-702E-425D-82CC-06FA3237F796}" type="sibTrans" cxnId="{72FAE052-9D5A-4CCA-A04B-8104717F9146}">
      <dgm:prSet/>
      <dgm:spPr/>
      <dgm:t>
        <a:bodyPr/>
        <a:lstStyle/>
        <a:p>
          <a:endParaRPr lang="en-US"/>
        </a:p>
      </dgm:t>
    </dgm:pt>
    <dgm:pt modelId="{5FE17F79-BFDB-4B31-A0E1-8581943805AF}" type="pres">
      <dgm:prSet presAssocID="{88BC361D-AC15-4CE9-B4C9-D4B04BE0A5D9}" presName="linear" presStyleCnt="0">
        <dgm:presLayoutVars>
          <dgm:animLvl val="lvl"/>
          <dgm:resizeHandles val="exact"/>
        </dgm:presLayoutVars>
      </dgm:prSet>
      <dgm:spPr/>
    </dgm:pt>
    <dgm:pt modelId="{5552802B-77B9-4CB4-88CB-F111F5548073}" type="pres">
      <dgm:prSet presAssocID="{C9014157-E6B9-45DD-BDBB-13860B67208A}" presName="parentText" presStyleLbl="node1" presStyleIdx="0" presStyleCnt="3">
        <dgm:presLayoutVars>
          <dgm:chMax val="0"/>
          <dgm:bulletEnabled val="1"/>
        </dgm:presLayoutVars>
      </dgm:prSet>
      <dgm:spPr/>
    </dgm:pt>
    <dgm:pt modelId="{AA93AE93-5568-429A-BE4D-99D96C138BC2}" type="pres">
      <dgm:prSet presAssocID="{F7591C5F-9CEE-4D1F-84C7-522D66F295A2}" presName="spacer" presStyleCnt="0"/>
      <dgm:spPr/>
    </dgm:pt>
    <dgm:pt modelId="{98A6B49F-4833-48C3-BC62-A65E4CE84A99}" type="pres">
      <dgm:prSet presAssocID="{DB5DA58D-1D08-4A34-B74E-FE79626EF1E6}" presName="parentText" presStyleLbl="node1" presStyleIdx="1" presStyleCnt="3">
        <dgm:presLayoutVars>
          <dgm:chMax val="0"/>
          <dgm:bulletEnabled val="1"/>
        </dgm:presLayoutVars>
      </dgm:prSet>
      <dgm:spPr/>
    </dgm:pt>
    <dgm:pt modelId="{422A1650-5A7C-4A3C-9F61-B6C743CC7F8F}" type="pres">
      <dgm:prSet presAssocID="{665DC4CB-354E-463B-9A67-3EE6C7EC3DFA}" presName="spacer" presStyleCnt="0"/>
      <dgm:spPr/>
    </dgm:pt>
    <dgm:pt modelId="{6E4A1142-ECB2-40B6-9FB8-C7F18A95379F}" type="pres">
      <dgm:prSet presAssocID="{DBF326FE-AAB7-4A83-BCC0-FC4EFF348B87}" presName="parentText" presStyleLbl="node1" presStyleIdx="2" presStyleCnt="3">
        <dgm:presLayoutVars>
          <dgm:chMax val="0"/>
          <dgm:bulletEnabled val="1"/>
        </dgm:presLayoutVars>
      </dgm:prSet>
      <dgm:spPr/>
    </dgm:pt>
  </dgm:ptLst>
  <dgm:cxnLst>
    <dgm:cxn modelId="{72FAE052-9D5A-4CCA-A04B-8104717F9146}" srcId="{88BC361D-AC15-4CE9-B4C9-D4B04BE0A5D9}" destId="{DBF326FE-AAB7-4A83-BCC0-FC4EFF348B87}" srcOrd="2" destOrd="0" parTransId="{73D0B184-E27C-4487-9106-356452B5F434}" sibTransId="{1E0F4925-702E-425D-82CC-06FA3237F796}"/>
    <dgm:cxn modelId="{2732457A-740B-4765-BBCD-66CE1145099F}" type="presOf" srcId="{DB5DA58D-1D08-4A34-B74E-FE79626EF1E6}" destId="{98A6B49F-4833-48C3-BC62-A65E4CE84A99}" srcOrd="0" destOrd="0" presId="urn:microsoft.com/office/officeart/2005/8/layout/vList2"/>
    <dgm:cxn modelId="{3DF9BC5A-4111-4F09-8B6D-BE69A4EE7980}" srcId="{88BC361D-AC15-4CE9-B4C9-D4B04BE0A5D9}" destId="{DB5DA58D-1D08-4A34-B74E-FE79626EF1E6}" srcOrd="1" destOrd="0" parTransId="{A6588DC3-9A6B-4540-A0CC-535276747109}" sibTransId="{665DC4CB-354E-463B-9A67-3EE6C7EC3DFA}"/>
    <dgm:cxn modelId="{1501FEB0-93F1-4951-AB24-4D19942735BC}" type="presOf" srcId="{DBF326FE-AAB7-4A83-BCC0-FC4EFF348B87}" destId="{6E4A1142-ECB2-40B6-9FB8-C7F18A95379F}" srcOrd="0" destOrd="0" presId="urn:microsoft.com/office/officeart/2005/8/layout/vList2"/>
    <dgm:cxn modelId="{B7AE43CD-8DEC-47CB-BFC5-EEEB04270AD1}" srcId="{88BC361D-AC15-4CE9-B4C9-D4B04BE0A5D9}" destId="{C9014157-E6B9-45DD-BDBB-13860B67208A}" srcOrd="0" destOrd="0" parTransId="{AEB36240-2AB0-4902-AC68-114A3D029BD9}" sibTransId="{F7591C5F-9CEE-4D1F-84C7-522D66F295A2}"/>
    <dgm:cxn modelId="{099127CF-A43F-419B-A8A9-89958DAB590C}" type="presOf" srcId="{88BC361D-AC15-4CE9-B4C9-D4B04BE0A5D9}" destId="{5FE17F79-BFDB-4B31-A0E1-8581943805AF}" srcOrd="0" destOrd="0" presId="urn:microsoft.com/office/officeart/2005/8/layout/vList2"/>
    <dgm:cxn modelId="{A5FD6DEF-3448-4F73-8B54-12A75D1E54D3}" type="presOf" srcId="{C9014157-E6B9-45DD-BDBB-13860B67208A}" destId="{5552802B-77B9-4CB4-88CB-F111F5548073}" srcOrd="0" destOrd="0" presId="urn:microsoft.com/office/officeart/2005/8/layout/vList2"/>
    <dgm:cxn modelId="{4E3BFFE8-8687-4CF9-895D-78B1E40D9895}" type="presParOf" srcId="{5FE17F79-BFDB-4B31-A0E1-8581943805AF}" destId="{5552802B-77B9-4CB4-88CB-F111F5548073}" srcOrd="0" destOrd="0" presId="urn:microsoft.com/office/officeart/2005/8/layout/vList2"/>
    <dgm:cxn modelId="{23214E6B-4AFB-475D-8B09-C03DDED8F293}" type="presParOf" srcId="{5FE17F79-BFDB-4B31-A0E1-8581943805AF}" destId="{AA93AE93-5568-429A-BE4D-99D96C138BC2}" srcOrd="1" destOrd="0" presId="urn:microsoft.com/office/officeart/2005/8/layout/vList2"/>
    <dgm:cxn modelId="{EB158DE0-8110-4C44-8B10-FCBBB8BCD927}" type="presParOf" srcId="{5FE17F79-BFDB-4B31-A0E1-8581943805AF}" destId="{98A6B49F-4833-48C3-BC62-A65E4CE84A99}" srcOrd="2" destOrd="0" presId="urn:microsoft.com/office/officeart/2005/8/layout/vList2"/>
    <dgm:cxn modelId="{6F19AD89-2B00-4A4C-B31B-0D02D921E180}" type="presParOf" srcId="{5FE17F79-BFDB-4B31-A0E1-8581943805AF}" destId="{422A1650-5A7C-4A3C-9F61-B6C743CC7F8F}" srcOrd="3" destOrd="0" presId="urn:microsoft.com/office/officeart/2005/8/layout/vList2"/>
    <dgm:cxn modelId="{6B5CEF9D-5676-483D-861C-0DDB16F46EB0}" type="presParOf" srcId="{5FE17F79-BFDB-4B31-A0E1-8581943805AF}" destId="{6E4A1142-ECB2-40B6-9FB8-C7F18A9537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CEB2E5-FD36-4986-9CF4-40CCC9274A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2EBF8B-CA44-40B9-A204-9EF462046E50}">
      <dgm:prSet/>
      <dgm:spPr/>
      <dgm:t>
        <a:bodyPr/>
        <a:lstStyle/>
        <a:p>
          <a:r>
            <a:rPr lang="nl-NL"/>
            <a:t>Samen met ouders en jeugdige</a:t>
          </a:r>
          <a:endParaRPr lang="en-US"/>
        </a:p>
      </dgm:t>
    </dgm:pt>
    <dgm:pt modelId="{338A60D7-6643-4722-B4B1-72436AA56845}" type="parTrans" cxnId="{49536872-E79E-4766-8BC1-F9B25736A184}">
      <dgm:prSet/>
      <dgm:spPr/>
      <dgm:t>
        <a:bodyPr/>
        <a:lstStyle/>
        <a:p>
          <a:endParaRPr lang="en-US"/>
        </a:p>
      </dgm:t>
    </dgm:pt>
    <dgm:pt modelId="{BC2A899F-1B74-4A60-B1E3-F886667DB097}" type="sibTrans" cxnId="{49536872-E79E-4766-8BC1-F9B25736A184}">
      <dgm:prSet/>
      <dgm:spPr/>
      <dgm:t>
        <a:bodyPr/>
        <a:lstStyle/>
        <a:p>
          <a:endParaRPr lang="en-US"/>
        </a:p>
      </dgm:t>
    </dgm:pt>
    <dgm:pt modelId="{12709645-EA77-4EC7-993E-0A0827306921}">
      <dgm:prSet/>
      <dgm:spPr/>
      <dgm:t>
        <a:bodyPr/>
        <a:lstStyle/>
        <a:p>
          <a:r>
            <a:rPr lang="nl-NL"/>
            <a:t>Starten vanuit perspectief van de jeugdige</a:t>
          </a:r>
          <a:endParaRPr lang="en-US"/>
        </a:p>
      </dgm:t>
    </dgm:pt>
    <dgm:pt modelId="{DC32AE2F-67F6-4CE1-998B-B38AED0272B3}" type="parTrans" cxnId="{AE7DFC23-CC5F-4C6C-9584-C4141365026C}">
      <dgm:prSet/>
      <dgm:spPr/>
      <dgm:t>
        <a:bodyPr/>
        <a:lstStyle/>
        <a:p>
          <a:endParaRPr lang="en-US"/>
        </a:p>
      </dgm:t>
    </dgm:pt>
    <dgm:pt modelId="{170A4709-8FD4-46FF-A7AB-4B0D7E9F45FA}" type="sibTrans" cxnId="{AE7DFC23-CC5F-4C6C-9584-C4141365026C}">
      <dgm:prSet/>
      <dgm:spPr/>
      <dgm:t>
        <a:bodyPr/>
        <a:lstStyle/>
        <a:p>
          <a:endParaRPr lang="en-US"/>
        </a:p>
      </dgm:t>
    </dgm:pt>
    <dgm:pt modelId="{2B0B25BB-3183-4C88-AC3D-14AC7080B508}">
      <dgm:prSet/>
      <dgm:spPr/>
      <dgm:t>
        <a:bodyPr/>
        <a:lstStyle/>
        <a:p>
          <a:r>
            <a:rPr lang="en-US" dirty="0"/>
            <a:t>Breed </a:t>
          </a:r>
          <a:r>
            <a:rPr lang="en-US" dirty="0" err="1"/>
            <a:t>kijken</a:t>
          </a:r>
          <a:endParaRPr lang="en-US" dirty="0"/>
        </a:p>
      </dgm:t>
    </dgm:pt>
    <dgm:pt modelId="{5A5F0B4C-8141-4591-AA8D-22FFB0D1B89D}" type="parTrans" cxnId="{2F6CE096-3153-4BCE-88C8-8B0983EE6390}">
      <dgm:prSet/>
      <dgm:spPr/>
      <dgm:t>
        <a:bodyPr/>
        <a:lstStyle/>
        <a:p>
          <a:endParaRPr lang="en-US"/>
        </a:p>
      </dgm:t>
    </dgm:pt>
    <dgm:pt modelId="{F20EA711-0D10-4D65-A9B7-C4ADB3A824D3}" type="sibTrans" cxnId="{2F6CE096-3153-4BCE-88C8-8B0983EE6390}">
      <dgm:prSet/>
      <dgm:spPr/>
      <dgm:t>
        <a:bodyPr/>
        <a:lstStyle/>
        <a:p>
          <a:endParaRPr lang="en-US"/>
        </a:p>
      </dgm:t>
    </dgm:pt>
    <dgm:pt modelId="{A169A7AF-7465-4ABD-B650-607CDFC34545}">
      <dgm:prSet/>
      <dgm:spPr/>
      <dgm:t>
        <a:bodyPr/>
        <a:lstStyle/>
        <a:p>
          <a:r>
            <a:rPr lang="nl-NL"/>
            <a:t>Taal die aansluit</a:t>
          </a:r>
          <a:endParaRPr lang="en-US"/>
        </a:p>
      </dgm:t>
    </dgm:pt>
    <dgm:pt modelId="{37A75637-D171-4787-89F6-660F31711D29}" type="parTrans" cxnId="{98AAF1ED-69B2-4118-A8BF-EEF8FE6ACE1A}">
      <dgm:prSet/>
      <dgm:spPr/>
      <dgm:t>
        <a:bodyPr/>
        <a:lstStyle/>
        <a:p>
          <a:endParaRPr lang="en-US"/>
        </a:p>
      </dgm:t>
    </dgm:pt>
    <dgm:pt modelId="{4AAFEF13-F5EB-43D9-A7D1-071126232F52}" type="sibTrans" cxnId="{98AAF1ED-69B2-4118-A8BF-EEF8FE6ACE1A}">
      <dgm:prSet/>
      <dgm:spPr/>
      <dgm:t>
        <a:bodyPr/>
        <a:lstStyle/>
        <a:p>
          <a:endParaRPr lang="en-US"/>
        </a:p>
      </dgm:t>
    </dgm:pt>
    <dgm:pt modelId="{A7AB2EE6-6D2B-47CD-8CF5-D55E71088885}" type="pres">
      <dgm:prSet presAssocID="{48CEB2E5-FD36-4986-9CF4-40CCC9274AD2}" presName="linear" presStyleCnt="0">
        <dgm:presLayoutVars>
          <dgm:animLvl val="lvl"/>
          <dgm:resizeHandles val="exact"/>
        </dgm:presLayoutVars>
      </dgm:prSet>
      <dgm:spPr/>
    </dgm:pt>
    <dgm:pt modelId="{2C277B7C-E970-4F8F-8A50-8EF9E9AE4749}" type="pres">
      <dgm:prSet presAssocID="{252EBF8B-CA44-40B9-A204-9EF462046E50}" presName="parentText" presStyleLbl="node1" presStyleIdx="0" presStyleCnt="4">
        <dgm:presLayoutVars>
          <dgm:chMax val="0"/>
          <dgm:bulletEnabled val="1"/>
        </dgm:presLayoutVars>
      </dgm:prSet>
      <dgm:spPr/>
    </dgm:pt>
    <dgm:pt modelId="{0509A6FF-BDAA-4EBD-948B-1D7662EFA8D1}" type="pres">
      <dgm:prSet presAssocID="{BC2A899F-1B74-4A60-B1E3-F886667DB097}" presName="spacer" presStyleCnt="0"/>
      <dgm:spPr/>
    </dgm:pt>
    <dgm:pt modelId="{BA983369-3467-48B9-A464-A5AF54AC9949}" type="pres">
      <dgm:prSet presAssocID="{12709645-EA77-4EC7-993E-0A0827306921}" presName="parentText" presStyleLbl="node1" presStyleIdx="1" presStyleCnt="4">
        <dgm:presLayoutVars>
          <dgm:chMax val="0"/>
          <dgm:bulletEnabled val="1"/>
        </dgm:presLayoutVars>
      </dgm:prSet>
      <dgm:spPr/>
    </dgm:pt>
    <dgm:pt modelId="{B7D046F0-FF94-443C-883F-1BF866A294DC}" type="pres">
      <dgm:prSet presAssocID="{170A4709-8FD4-46FF-A7AB-4B0D7E9F45FA}" presName="spacer" presStyleCnt="0"/>
      <dgm:spPr/>
    </dgm:pt>
    <dgm:pt modelId="{5C024DD8-6B59-4395-B364-0DEB97396242}" type="pres">
      <dgm:prSet presAssocID="{2B0B25BB-3183-4C88-AC3D-14AC7080B508}" presName="parentText" presStyleLbl="node1" presStyleIdx="2" presStyleCnt="4">
        <dgm:presLayoutVars>
          <dgm:chMax val="0"/>
          <dgm:bulletEnabled val="1"/>
        </dgm:presLayoutVars>
      </dgm:prSet>
      <dgm:spPr/>
    </dgm:pt>
    <dgm:pt modelId="{1F38261F-353A-498E-828F-12B4F2E4093D}" type="pres">
      <dgm:prSet presAssocID="{F20EA711-0D10-4D65-A9B7-C4ADB3A824D3}" presName="spacer" presStyleCnt="0"/>
      <dgm:spPr/>
    </dgm:pt>
    <dgm:pt modelId="{01F818BC-64AB-4AA0-8A7E-92CE35EEE033}" type="pres">
      <dgm:prSet presAssocID="{A169A7AF-7465-4ABD-B650-607CDFC34545}" presName="parentText" presStyleLbl="node1" presStyleIdx="3" presStyleCnt="4">
        <dgm:presLayoutVars>
          <dgm:chMax val="0"/>
          <dgm:bulletEnabled val="1"/>
        </dgm:presLayoutVars>
      </dgm:prSet>
      <dgm:spPr/>
    </dgm:pt>
  </dgm:ptLst>
  <dgm:cxnLst>
    <dgm:cxn modelId="{AE7DFC23-CC5F-4C6C-9584-C4141365026C}" srcId="{48CEB2E5-FD36-4986-9CF4-40CCC9274AD2}" destId="{12709645-EA77-4EC7-993E-0A0827306921}" srcOrd="1" destOrd="0" parTransId="{DC32AE2F-67F6-4CE1-998B-B38AED0272B3}" sibTransId="{170A4709-8FD4-46FF-A7AB-4B0D7E9F45FA}"/>
    <dgm:cxn modelId="{FBDBA328-58C1-4FB7-BE80-316A1490E2C0}" type="presOf" srcId="{48CEB2E5-FD36-4986-9CF4-40CCC9274AD2}" destId="{A7AB2EE6-6D2B-47CD-8CF5-D55E71088885}" srcOrd="0" destOrd="0" presId="urn:microsoft.com/office/officeart/2005/8/layout/vList2"/>
    <dgm:cxn modelId="{06AC8A47-21A5-4C07-9529-396BCB39C608}" type="presOf" srcId="{252EBF8B-CA44-40B9-A204-9EF462046E50}" destId="{2C277B7C-E970-4F8F-8A50-8EF9E9AE4749}" srcOrd="0" destOrd="0" presId="urn:microsoft.com/office/officeart/2005/8/layout/vList2"/>
    <dgm:cxn modelId="{D2B8654B-2D9D-4123-9331-C5A226C5DDB6}" type="presOf" srcId="{2B0B25BB-3183-4C88-AC3D-14AC7080B508}" destId="{5C024DD8-6B59-4395-B364-0DEB97396242}" srcOrd="0" destOrd="0" presId="urn:microsoft.com/office/officeart/2005/8/layout/vList2"/>
    <dgm:cxn modelId="{49536872-E79E-4766-8BC1-F9B25736A184}" srcId="{48CEB2E5-FD36-4986-9CF4-40CCC9274AD2}" destId="{252EBF8B-CA44-40B9-A204-9EF462046E50}" srcOrd="0" destOrd="0" parTransId="{338A60D7-6643-4722-B4B1-72436AA56845}" sibTransId="{BC2A899F-1B74-4A60-B1E3-F886667DB097}"/>
    <dgm:cxn modelId="{F0CA4D59-A76E-4F1A-BB54-A4ADD49938B5}" type="presOf" srcId="{A169A7AF-7465-4ABD-B650-607CDFC34545}" destId="{01F818BC-64AB-4AA0-8A7E-92CE35EEE033}" srcOrd="0" destOrd="0" presId="urn:microsoft.com/office/officeart/2005/8/layout/vList2"/>
    <dgm:cxn modelId="{2F6CE096-3153-4BCE-88C8-8B0983EE6390}" srcId="{48CEB2E5-FD36-4986-9CF4-40CCC9274AD2}" destId="{2B0B25BB-3183-4C88-AC3D-14AC7080B508}" srcOrd="2" destOrd="0" parTransId="{5A5F0B4C-8141-4591-AA8D-22FFB0D1B89D}" sibTransId="{F20EA711-0D10-4D65-A9B7-C4ADB3A824D3}"/>
    <dgm:cxn modelId="{EBFFCDB5-AE65-4F9D-B147-D3E0DDF2BB05}" type="presOf" srcId="{12709645-EA77-4EC7-993E-0A0827306921}" destId="{BA983369-3467-48B9-A464-A5AF54AC9949}" srcOrd="0" destOrd="0" presId="urn:microsoft.com/office/officeart/2005/8/layout/vList2"/>
    <dgm:cxn modelId="{98AAF1ED-69B2-4118-A8BF-EEF8FE6ACE1A}" srcId="{48CEB2E5-FD36-4986-9CF4-40CCC9274AD2}" destId="{A169A7AF-7465-4ABD-B650-607CDFC34545}" srcOrd="3" destOrd="0" parTransId="{37A75637-D171-4787-89F6-660F31711D29}" sibTransId="{4AAFEF13-F5EB-43D9-A7D1-071126232F52}"/>
    <dgm:cxn modelId="{C2CAB19A-6013-4CAC-9285-93B13651D033}" type="presParOf" srcId="{A7AB2EE6-6D2B-47CD-8CF5-D55E71088885}" destId="{2C277B7C-E970-4F8F-8A50-8EF9E9AE4749}" srcOrd="0" destOrd="0" presId="urn:microsoft.com/office/officeart/2005/8/layout/vList2"/>
    <dgm:cxn modelId="{DE5BB684-E727-49BF-83E8-75358AD33421}" type="presParOf" srcId="{A7AB2EE6-6D2B-47CD-8CF5-D55E71088885}" destId="{0509A6FF-BDAA-4EBD-948B-1D7662EFA8D1}" srcOrd="1" destOrd="0" presId="urn:microsoft.com/office/officeart/2005/8/layout/vList2"/>
    <dgm:cxn modelId="{43A94953-FA57-4801-B609-D5CC817A1975}" type="presParOf" srcId="{A7AB2EE6-6D2B-47CD-8CF5-D55E71088885}" destId="{BA983369-3467-48B9-A464-A5AF54AC9949}" srcOrd="2" destOrd="0" presId="urn:microsoft.com/office/officeart/2005/8/layout/vList2"/>
    <dgm:cxn modelId="{95CB7BFB-D876-48DC-9178-82D7DE8D3EA7}" type="presParOf" srcId="{A7AB2EE6-6D2B-47CD-8CF5-D55E71088885}" destId="{B7D046F0-FF94-443C-883F-1BF866A294DC}" srcOrd="3" destOrd="0" presId="urn:microsoft.com/office/officeart/2005/8/layout/vList2"/>
    <dgm:cxn modelId="{083DBB52-749E-41A8-AA69-FCC78586C498}" type="presParOf" srcId="{A7AB2EE6-6D2B-47CD-8CF5-D55E71088885}" destId="{5C024DD8-6B59-4395-B364-0DEB97396242}" srcOrd="4" destOrd="0" presId="urn:microsoft.com/office/officeart/2005/8/layout/vList2"/>
    <dgm:cxn modelId="{EEEF0E78-B42C-46CE-872A-AD8EE902F0E4}" type="presParOf" srcId="{A7AB2EE6-6D2B-47CD-8CF5-D55E71088885}" destId="{1F38261F-353A-498E-828F-12B4F2E4093D}" srcOrd="5" destOrd="0" presId="urn:microsoft.com/office/officeart/2005/8/layout/vList2"/>
    <dgm:cxn modelId="{B3930732-4C56-4723-AB30-0CF320BDCEF0}" type="presParOf" srcId="{A7AB2EE6-6D2B-47CD-8CF5-D55E71088885}" destId="{01F818BC-64AB-4AA0-8A7E-92CE35EEE03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46A2E-6BEC-4058-ABFD-0CBAB6B6A63F}">
      <dsp:nvSpPr>
        <dsp:cNvPr id="0" name=""/>
        <dsp:cNvSpPr/>
      </dsp:nvSpPr>
      <dsp:spPr>
        <a:xfrm>
          <a:off x="0" y="5015"/>
          <a:ext cx="6263640" cy="26926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dirty="0"/>
            <a:t>Samen begrijpen welke factoren van invloed zijn</a:t>
          </a:r>
          <a:endParaRPr lang="en-US" sz="3800" kern="1200" dirty="0"/>
        </a:p>
      </dsp:txBody>
      <dsp:txXfrm>
        <a:off x="131442" y="136457"/>
        <a:ext cx="6000756" cy="2429724"/>
      </dsp:txXfrm>
    </dsp:sp>
    <dsp:sp modelId="{6E831B40-A1B0-49F2-8983-74948724C50A}">
      <dsp:nvSpPr>
        <dsp:cNvPr id="0" name=""/>
        <dsp:cNvSpPr/>
      </dsp:nvSpPr>
      <dsp:spPr>
        <a:xfrm>
          <a:off x="0" y="2807063"/>
          <a:ext cx="6263640" cy="269260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dirty="0"/>
            <a:t>De professional voegt kennis toe om de samenhang tussen deze factoren in kaart te brengen</a:t>
          </a:r>
          <a:endParaRPr lang="en-US" sz="3800" kern="1200" dirty="0"/>
        </a:p>
      </dsp:txBody>
      <dsp:txXfrm>
        <a:off x="131442" y="2938505"/>
        <a:ext cx="6000756" cy="2429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2802B-77B9-4CB4-88CB-F111F5548073}">
      <dsp:nvSpPr>
        <dsp:cNvPr id="0" name=""/>
        <dsp:cNvSpPr/>
      </dsp:nvSpPr>
      <dsp:spPr>
        <a:xfrm>
          <a:off x="0" y="19113"/>
          <a:ext cx="4919108" cy="1511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err="1"/>
            <a:t>Factoren</a:t>
          </a:r>
          <a:r>
            <a:rPr lang="en-US" sz="3800" kern="1200" dirty="0"/>
            <a:t> in </a:t>
          </a:r>
          <a:r>
            <a:rPr lang="en-US" sz="3800" kern="1200" dirty="0" err="1"/>
            <a:t>kaart</a:t>
          </a:r>
          <a:r>
            <a:rPr lang="en-US" sz="3800" kern="1200" dirty="0"/>
            <a:t> </a:t>
          </a:r>
          <a:r>
            <a:rPr lang="en-US" sz="3800" kern="1200" dirty="0" err="1"/>
            <a:t>brengen</a:t>
          </a:r>
          <a:r>
            <a:rPr lang="en-US" sz="3800" kern="1200" dirty="0"/>
            <a:t>/</a:t>
          </a:r>
          <a:r>
            <a:rPr lang="en-US" sz="3800" kern="1200" dirty="0" err="1"/>
            <a:t>ordenen</a:t>
          </a:r>
          <a:endParaRPr lang="en-US" sz="3800" kern="1200" dirty="0"/>
        </a:p>
      </dsp:txBody>
      <dsp:txXfrm>
        <a:off x="73792" y="92905"/>
        <a:ext cx="4771524" cy="1364056"/>
      </dsp:txXfrm>
    </dsp:sp>
    <dsp:sp modelId="{98A6B49F-4833-48C3-BC62-A65E4CE84A99}">
      <dsp:nvSpPr>
        <dsp:cNvPr id="0" name=""/>
        <dsp:cNvSpPr/>
      </dsp:nvSpPr>
      <dsp:spPr>
        <a:xfrm>
          <a:off x="0" y="1640193"/>
          <a:ext cx="4919108" cy="1511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kern="1200" dirty="0"/>
            <a:t>Samenhang/redenatie </a:t>
          </a:r>
          <a:endParaRPr lang="en-US" sz="3800" kern="1200" dirty="0"/>
        </a:p>
      </dsp:txBody>
      <dsp:txXfrm>
        <a:off x="73792" y="1713985"/>
        <a:ext cx="4771524" cy="1364056"/>
      </dsp:txXfrm>
    </dsp:sp>
    <dsp:sp modelId="{6E4A1142-ECB2-40B6-9FB8-C7F18A95379F}">
      <dsp:nvSpPr>
        <dsp:cNvPr id="0" name=""/>
        <dsp:cNvSpPr/>
      </dsp:nvSpPr>
      <dsp:spPr>
        <a:xfrm>
          <a:off x="0" y="3261273"/>
          <a:ext cx="4919108" cy="1511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err="1"/>
            <a:t>Doelen</a:t>
          </a:r>
          <a:r>
            <a:rPr lang="en-US" sz="3800" kern="1200" dirty="0"/>
            <a:t> </a:t>
          </a:r>
        </a:p>
      </dsp:txBody>
      <dsp:txXfrm>
        <a:off x="73792" y="3335065"/>
        <a:ext cx="4771524" cy="1364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77B7C-E970-4F8F-8A50-8EF9E9AE4749}">
      <dsp:nvSpPr>
        <dsp:cNvPr id="0" name=""/>
        <dsp:cNvSpPr/>
      </dsp:nvSpPr>
      <dsp:spPr>
        <a:xfrm>
          <a:off x="0" y="14904"/>
          <a:ext cx="5221224"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Samen met ouders en jeugdige</a:t>
          </a:r>
          <a:endParaRPr lang="en-US" sz="3100" kern="1200"/>
        </a:p>
      </dsp:txBody>
      <dsp:txXfrm>
        <a:off x="60199" y="75103"/>
        <a:ext cx="5100826" cy="1112781"/>
      </dsp:txXfrm>
    </dsp:sp>
    <dsp:sp modelId="{BA983369-3467-48B9-A464-A5AF54AC9949}">
      <dsp:nvSpPr>
        <dsp:cNvPr id="0" name=""/>
        <dsp:cNvSpPr/>
      </dsp:nvSpPr>
      <dsp:spPr>
        <a:xfrm>
          <a:off x="0" y="1337364"/>
          <a:ext cx="5221224"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Starten vanuit perspectief van de jeugdige</a:t>
          </a:r>
          <a:endParaRPr lang="en-US" sz="3100" kern="1200"/>
        </a:p>
      </dsp:txBody>
      <dsp:txXfrm>
        <a:off x="60199" y="1397563"/>
        <a:ext cx="5100826" cy="1112781"/>
      </dsp:txXfrm>
    </dsp:sp>
    <dsp:sp modelId="{5C024DD8-6B59-4395-B364-0DEB97396242}">
      <dsp:nvSpPr>
        <dsp:cNvPr id="0" name=""/>
        <dsp:cNvSpPr/>
      </dsp:nvSpPr>
      <dsp:spPr>
        <a:xfrm>
          <a:off x="0" y="2659824"/>
          <a:ext cx="5221224"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Breed </a:t>
          </a:r>
          <a:r>
            <a:rPr lang="en-US" sz="3100" kern="1200" dirty="0" err="1"/>
            <a:t>kijken</a:t>
          </a:r>
          <a:endParaRPr lang="en-US" sz="3100" kern="1200" dirty="0"/>
        </a:p>
      </dsp:txBody>
      <dsp:txXfrm>
        <a:off x="60199" y="2720023"/>
        <a:ext cx="5100826" cy="1112781"/>
      </dsp:txXfrm>
    </dsp:sp>
    <dsp:sp modelId="{01F818BC-64AB-4AA0-8A7E-92CE35EEE033}">
      <dsp:nvSpPr>
        <dsp:cNvPr id="0" name=""/>
        <dsp:cNvSpPr/>
      </dsp:nvSpPr>
      <dsp:spPr>
        <a:xfrm>
          <a:off x="0" y="3982284"/>
          <a:ext cx="5221224"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Taal die aansluit</a:t>
          </a:r>
          <a:endParaRPr lang="en-US" sz="3100" kern="1200"/>
        </a:p>
      </dsp:txBody>
      <dsp:txXfrm>
        <a:off x="60199" y="4042483"/>
        <a:ext cx="5100826" cy="11127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D132D-1D42-40B0-B4B9-3C608EFD7A00}" type="datetimeFigureOut">
              <a:rPr lang="nl-NL" smtClean="0"/>
              <a:t>21-6-2023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DDE34-C335-46DB-B7BA-A702CE3A4190}" type="slidenum">
              <a:rPr lang="nl-NL" smtClean="0"/>
              <a:t>‹nr.›</a:t>
            </a:fld>
            <a:endParaRPr lang="nl-NL"/>
          </a:p>
        </p:txBody>
      </p:sp>
    </p:spTree>
    <p:extLst>
      <p:ext uri="{BB962C8B-B14F-4D97-AF65-F5344CB8AC3E}">
        <p14:creationId xmlns:p14="http://schemas.microsoft.com/office/powerpoint/2010/main" val="128618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1DDE34-C335-46DB-B7BA-A702CE3A4190}" type="slidenum">
              <a:rPr lang="nl-NL" smtClean="0"/>
              <a:t>3</a:t>
            </a:fld>
            <a:endParaRPr lang="nl-NL"/>
          </a:p>
        </p:txBody>
      </p:sp>
    </p:spTree>
    <p:extLst>
      <p:ext uri="{BB962C8B-B14F-4D97-AF65-F5344CB8AC3E}">
        <p14:creationId xmlns:p14="http://schemas.microsoft.com/office/powerpoint/2010/main" val="95345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1DDE34-C335-46DB-B7BA-A702CE3A4190}" type="slidenum">
              <a:rPr lang="nl-NL" smtClean="0"/>
              <a:t>4</a:t>
            </a:fld>
            <a:endParaRPr lang="nl-NL"/>
          </a:p>
        </p:txBody>
      </p:sp>
    </p:spTree>
    <p:extLst>
      <p:ext uri="{BB962C8B-B14F-4D97-AF65-F5344CB8AC3E}">
        <p14:creationId xmlns:p14="http://schemas.microsoft.com/office/powerpoint/2010/main" val="204639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B4F1C0B-4C1B-4D4C-8192-69622DAF0A66}" type="slidenum">
              <a:rPr lang="nl-NL" smtClean="0"/>
              <a:t>11</a:t>
            </a:fld>
            <a:endParaRPr lang="nl-NL"/>
          </a:p>
        </p:txBody>
      </p:sp>
    </p:spTree>
    <p:extLst>
      <p:ext uri="{BB962C8B-B14F-4D97-AF65-F5344CB8AC3E}">
        <p14:creationId xmlns:p14="http://schemas.microsoft.com/office/powerpoint/2010/main" val="155422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Het zevenfactoren model</a:t>
            </a:r>
          </a:p>
          <a:p>
            <a:endParaRPr lang="nl-NL" dirty="0"/>
          </a:p>
          <a:p>
            <a:r>
              <a:rPr lang="nl-NL" dirty="0"/>
              <a:t>Met het zevenfactorenmodel  kunnen de deeloorzaken van problematiek en de bijbehorende mechanismen in kaart gebracht worden. Het faciliteert het redeneren over de impact van verschillende mediërende en modererende invloeden, en er vloeien verklaringen voor de actuele situatie en voorspellingen over de toekomst uit voort.</a:t>
            </a:r>
          </a:p>
          <a:p>
            <a:endParaRPr lang="nl-NL" dirty="0"/>
          </a:p>
          <a:p>
            <a:r>
              <a:rPr lang="nl-NL" dirty="0"/>
              <a:t>De zeven factoren zijn:</a:t>
            </a:r>
          </a:p>
          <a:p>
            <a:endParaRPr lang="nl-NL" dirty="0"/>
          </a:p>
          <a:p>
            <a:r>
              <a:rPr lang="nl-NL" dirty="0"/>
              <a:t>1.	Verschijnselen van de problematiek</a:t>
            </a:r>
          </a:p>
          <a:p>
            <a:r>
              <a:rPr lang="nl-NL" dirty="0"/>
              <a:t>2.	Verwachtingen van de omgeving</a:t>
            </a:r>
          </a:p>
          <a:p>
            <a:r>
              <a:rPr lang="nl-NL" dirty="0"/>
              <a:t>3.	Vaardigheden van een persoon</a:t>
            </a:r>
          </a:p>
          <a:p>
            <a:r>
              <a:rPr lang="nl-NL" dirty="0"/>
              <a:t>4.	Stressoren in de omgeving</a:t>
            </a:r>
          </a:p>
          <a:p>
            <a:r>
              <a:rPr lang="nl-NL" dirty="0"/>
              <a:t>5.	Kwetsbaarheden van een persoon</a:t>
            </a:r>
          </a:p>
          <a:p>
            <a:r>
              <a:rPr lang="nl-NL" dirty="0"/>
              <a:t>6.	Steun uit de omgeving</a:t>
            </a:r>
          </a:p>
          <a:p>
            <a:r>
              <a:rPr lang="nl-NL" dirty="0"/>
              <a:t>7.	Kracht van een persoon</a:t>
            </a:r>
          </a:p>
          <a:p>
            <a:endParaRPr lang="nl-NL" dirty="0"/>
          </a:p>
        </p:txBody>
      </p:sp>
      <p:sp>
        <p:nvSpPr>
          <p:cNvPr id="4" name="Tijdelijke aanduiding voor dianummer 3"/>
          <p:cNvSpPr>
            <a:spLocks noGrp="1"/>
          </p:cNvSpPr>
          <p:nvPr>
            <p:ph type="sldNum" sz="quarter" idx="10"/>
          </p:nvPr>
        </p:nvSpPr>
        <p:spPr/>
        <p:txBody>
          <a:bodyPr/>
          <a:lstStyle/>
          <a:p>
            <a:fld id="{6B4F1C0B-4C1B-4D4C-8192-69622DAF0A66}" type="slidenum">
              <a:rPr lang="nl-NL" smtClean="0"/>
              <a:t>12</a:t>
            </a:fld>
            <a:endParaRPr lang="nl-NL"/>
          </a:p>
        </p:txBody>
      </p:sp>
    </p:spTree>
    <p:extLst>
      <p:ext uri="{BB962C8B-B14F-4D97-AF65-F5344CB8AC3E}">
        <p14:creationId xmlns:p14="http://schemas.microsoft.com/office/powerpoint/2010/main" val="5566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B4F1C0B-4C1B-4D4C-8192-69622DAF0A66}" type="slidenum">
              <a:rPr lang="nl-NL" smtClean="0"/>
              <a:t>13</a:t>
            </a:fld>
            <a:endParaRPr lang="nl-NL"/>
          </a:p>
        </p:txBody>
      </p:sp>
    </p:spTree>
    <p:extLst>
      <p:ext uri="{BB962C8B-B14F-4D97-AF65-F5344CB8AC3E}">
        <p14:creationId xmlns:p14="http://schemas.microsoft.com/office/powerpoint/2010/main" val="34697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3012F-62AD-4F9D-8C17-9FF2F601F1B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155B657-5336-4CB6-8BD3-C184245DA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0BA375A-BA06-4330-8F31-C33208F4F256}"/>
              </a:ext>
            </a:extLst>
          </p:cNvPr>
          <p:cNvSpPr>
            <a:spLocks noGrp="1"/>
          </p:cNvSpPr>
          <p:nvPr>
            <p:ph type="dt" sz="half" idx="10"/>
          </p:nvPr>
        </p:nvSpPr>
        <p:spPr/>
        <p:txBody>
          <a:bodyPr/>
          <a:lstStyle/>
          <a:p>
            <a:fld id="{67D95631-27C0-44D7-9B66-64DBC1AFC104}"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D976607B-13B0-4B7B-B3EC-F663FE53B5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26E058-EA9F-4730-8DC1-6B6521506F06}"/>
              </a:ext>
            </a:extLst>
          </p:cNvPr>
          <p:cNvSpPr>
            <a:spLocks noGrp="1"/>
          </p:cNvSpPr>
          <p:nvPr>
            <p:ph type="sldNum" sz="quarter" idx="12"/>
          </p:nvPr>
        </p:nvSpPr>
        <p:spPr/>
        <p:txBody>
          <a:bodyPr/>
          <a:lstStyle/>
          <a:p>
            <a:fld id="{AD1729B2-40DB-4714-9B4E-0AC5DB2C4C26}" type="slidenum">
              <a:rPr lang="nl-NL" smtClean="0"/>
              <a:t>‹nr.›</a:t>
            </a:fld>
            <a:endParaRPr lang="nl-NL"/>
          </a:p>
        </p:txBody>
      </p:sp>
    </p:spTree>
    <p:extLst>
      <p:ext uri="{BB962C8B-B14F-4D97-AF65-F5344CB8AC3E}">
        <p14:creationId xmlns:p14="http://schemas.microsoft.com/office/powerpoint/2010/main" val="2447178811"/>
      </p:ext>
    </p:extLst>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738B3-84B3-4652-A502-DEC9D9A42FE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A4C9D94-E804-4783-A4DF-A0CE46FE56F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2E0EEF-B470-4605-AF94-1F5F60724592}"/>
              </a:ext>
            </a:extLst>
          </p:cNvPr>
          <p:cNvSpPr>
            <a:spLocks noGrp="1"/>
          </p:cNvSpPr>
          <p:nvPr>
            <p:ph type="dt" sz="half" idx="10"/>
          </p:nvPr>
        </p:nvSpPr>
        <p:spPr/>
        <p:txBody>
          <a:bodyPr/>
          <a:lstStyle/>
          <a:p>
            <a:fld id="{67D95631-27C0-44D7-9B66-64DBC1AFC104}"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386D739A-38A8-40F8-9C4F-0CB82F9B13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68DAD9-DEB4-43C1-BCEE-C9D914CA3103}"/>
              </a:ext>
            </a:extLst>
          </p:cNvPr>
          <p:cNvSpPr>
            <a:spLocks noGrp="1"/>
          </p:cNvSpPr>
          <p:nvPr>
            <p:ph type="sldNum" sz="quarter" idx="12"/>
          </p:nvPr>
        </p:nvSpPr>
        <p:spPr/>
        <p:txBody>
          <a:bodyPr/>
          <a:lstStyle/>
          <a:p>
            <a:fld id="{AD1729B2-40DB-4714-9B4E-0AC5DB2C4C26}" type="slidenum">
              <a:rPr lang="nl-NL" smtClean="0"/>
              <a:t>‹nr.›</a:t>
            </a:fld>
            <a:endParaRPr lang="nl-NL"/>
          </a:p>
        </p:txBody>
      </p:sp>
    </p:spTree>
    <p:extLst>
      <p:ext uri="{BB962C8B-B14F-4D97-AF65-F5344CB8AC3E}">
        <p14:creationId xmlns:p14="http://schemas.microsoft.com/office/powerpoint/2010/main" val="345254486"/>
      </p:ext>
    </p:extLst>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A1EE3AD-E00C-4AAF-AAAD-A6F17BD3678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4B6F38F-7C3B-4E96-848B-EF4323C843B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34B251-CEDD-494E-8B89-0345790C9AEA}"/>
              </a:ext>
            </a:extLst>
          </p:cNvPr>
          <p:cNvSpPr>
            <a:spLocks noGrp="1"/>
          </p:cNvSpPr>
          <p:nvPr>
            <p:ph type="dt" sz="half" idx="10"/>
          </p:nvPr>
        </p:nvSpPr>
        <p:spPr/>
        <p:txBody>
          <a:bodyPr/>
          <a:lstStyle/>
          <a:p>
            <a:fld id="{67D95631-27C0-44D7-9B66-64DBC1AFC104}"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538073E2-EC2D-4B15-B79F-08666C3659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B2175E-3B90-4943-90B1-5A9DBD475319}"/>
              </a:ext>
            </a:extLst>
          </p:cNvPr>
          <p:cNvSpPr>
            <a:spLocks noGrp="1"/>
          </p:cNvSpPr>
          <p:nvPr>
            <p:ph type="sldNum" sz="quarter" idx="12"/>
          </p:nvPr>
        </p:nvSpPr>
        <p:spPr/>
        <p:txBody>
          <a:bodyPr/>
          <a:lstStyle/>
          <a:p>
            <a:fld id="{AD1729B2-40DB-4714-9B4E-0AC5DB2C4C26}" type="slidenum">
              <a:rPr lang="nl-NL" smtClean="0"/>
              <a:t>‹nr.›</a:t>
            </a:fld>
            <a:endParaRPr lang="nl-NL"/>
          </a:p>
        </p:txBody>
      </p:sp>
    </p:spTree>
    <p:extLst>
      <p:ext uri="{BB962C8B-B14F-4D97-AF65-F5344CB8AC3E}">
        <p14:creationId xmlns:p14="http://schemas.microsoft.com/office/powerpoint/2010/main" val="3305074370"/>
      </p:ext>
    </p:extLst>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91145-8EFB-4015-91D1-09C5E7F8544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F2963B-5404-4EAC-8B7F-DBB6864F8A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6879DC-AD2C-4EBB-9AF4-01EFE0370B9F}"/>
              </a:ext>
            </a:extLst>
          </p:cNvPr>
          <p:cNvSpPr>
            <a:spLocks noGrp="1"/>
          </p:cNvSpPr>
          <p:nvPr>
            <p:ph type="dt" sz="half" idx="10"/>
          </p:nvPr>
        </p:nvSpPr>
        <p:spPr/>
        <p:txBody>
          <a:bodyPr/>
          <a:lstStyle/>
          <a:p>
            <a:fld id="{67D95631-27C0-44D7-9B66-64DBC1AFC104}"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0389C28B-6313-468F-B773-93D018F058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265AE60-42D6-47BA-B791-C4FC9B80C50A}"/>
              </a:ext>
            </a:extLst>
          </p:cNvPr>
          <p:cNvSpPr>
            <a:spLocks noGrp="1"/>
          </p:cNvSpPr>
          <p:nvPr>
            <p:ph type="sldNum" sz="quarter" idx="12"/>
          </p:nvPr>
        </p:nvSpPr>
        <p:spPr/>
        <p:txBody>
          <a:bodyPr/>
          <a:lstStyle/>
          <a:p>
            <a:fld id="{AD1729B2-40DB-4714-9B4E-0AC5DB2C4C26}" type="slidenum">
              <a:rPr lang="nl-NL" smtClean="0"/>
              <a:t>‹nr.›</a:t>
            </a:fld>
            <a:endParaRPr lang="nl-NL"/>
          </a:p>
        </p:txBody>
      </p:sp>
    </p:spTree>
    <p:extLst>
      <p:ext uri="{BB962C8B-B14F-4D97-AF65-F5344CB8AC3E}">
        <p14:creationId xmlns:p14="http://schemas.microsoft.com/office/powerpoint/2010/main" val="2861401899"/>
      </p:ext>
    </p:extLst>
  </p:cSld>
  <p:clrMapOvr>
    <a:masterClrMapping/>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D5383-DBDC-4A9D-8196-FDFB14F95DF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A105EB8-CB60-4663-AD8E-14DCA3FD0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3F0501B-B248-4A7A-85A0-577B88616984}"/>
              </a:ext>
            </a:extLst>
          </p:cNvPr>
          <p:cNvSpPr>
            <a:spLocks noGrp="1"/>
          </p:cNvSpPr>
          <p:nvPr>
            <p:ph type="dt" sz="half" idx="10"/>
          </p:nvPr>
        </p:nvSpPr>
        <p:spPr/>
        <p:txBody>
          <a:bodyPr/>
          <a:lstStyle/>
          <a:p>
            <a:fld id="{67D95631-27C0-44D7-9B66-64DBC1AFC104}"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09DC9EBD-247E-4A3A-84D5-FE831A1188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7C2796-E7F9-46AC-A952-BA51EFD7A718}"/>
              </a:ext>
            </a:extLst>
          </p:cNvPr>
          <p:cNvSpPr>
            <a:spLocks noGrp="1"/>
          </p:cNvSpPr>
          <p:nvPr>
            <p:ph type="sldNum" sz="quarter" idx="12"/>
          </p:nvPr>
        </p:nvSpPr>
        <p:spPr/>
        <p:txBody>
          <a:bodyPr/>
          <a:lstStyle/>
          <a:p>
            <a:fld id="{AD1729B2-40DB-4714-9B4E-0AC5DB2C4C26}" type="slidenum">
              <a:rPr lang="nl-NL" smtClean="0"/>
              <a:t>‹nr.›</a:t>
            </a:fld>
            <a:endParaRPr lang="nl-NL"/>
          </a:p>
        </p:txBody>
      </p:sp>
    </p:spTree>
    <p:extLst>
      <p:ext uri="{BB962C8B-B14F-4D97-AF65-F5344CB8AC3E}">
        <p14:creationId xmlns:p14="http://schemas.microsoft.com/office/powerpoint/2010/main" val="3775673347"/>
      </p:ext>
    </p:extLst>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57077-4F82-4640-BBD7-97DDD25C8B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F9539BA-D35F-4C01-A371-4DFDB7A9ED2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FE6A869-0607-4B50-84EC-AEFCF93EDC7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773543C-19BC-4158-B054-3D38BF7F5128}"/>
              </a:ext>
            </a:extLst>
          </p:cNvPr>
          <p:cNvSpPr>
            <a:spLocks noGrp="1"/>
          </p:cNvSpPr>
          <p:nvPr>
            <p:ph type="dt" sz="half" idx="10"/>
          </p:nvPr>
        </p:nvSpPr>
        <p:spPr/>
        <p:txBody>
          <a:bodyPr/>
          <a:lstStyle/>
          <a:p>
            <a:fld id="{67D95631-27C0-44D7-9B66-64DBC1AFC104}" type="datetimeFigureOut">
              <a:rPr lang="nl-NL" smtClean="0"/>
              <a:t>21-6-2023</a:t>
            </a:fld>
            <a:endParaRPr lang="nl-NL"/>
          </a:p>
        </p:txBody>
      </p:sp>
      <p:sp>
        <p:nvSpPr>
          <p:cNvPr id="6" name="Tijdelijke aanduiding voor voettekst 5">
            <a:extLst>
              <a:ext uri="{FF2B5EF4-FFF2-40B4-BE49-F238E27FC236}">
                <a16:creationId xmlns:a16="http://schemas.microsoft.com/office/drawing/2014/main" id="{AFB716AB-E726-47A3-B451-9A9F78FA456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F9916C1-48F5-44F8-9372-39522BEF1BB7}"/>
              </a:ext>
            </a:extLst>
          </p:cNvPr>
          <p:cNvSpPr>
            <a:spLocks noGrp="1"/>
          </p:cNvSpPr>
          <p:nvPr>
            <p:ph type="sldNum" sz="quarter" idx="12"/>
          </p:nvPr>
        </p:nvSpPr>
        <p:spPr/>
        <p:txBody>
          <a:bodyPr/>
          <a:lstStyle/>
          <a:p>
            <a:fld id="{AD1729B2-40DB-4714-9B4E-0AC5DB2C4C26}" type="slidenum">
              <a:rPr lang="nl-NL" smtClean="0"/>
              <a:t>‹nr.›</a:t>
            </a:fld>
            <a:endParaRPr lang="nl-NL"/>
          </a:p>
        </p:txBody>
      </p:sp>
    </p:spTree>
    <p:extLst>
      <p:ext uri="{BB962C8B-B14F-4D97-AF65-F5344CB8AC3E}">
        <p14:creationId xmlns:p14="http://schemas.microsoft.com/office/powerpoint/2010/main" val="4247084848"/>
      </p:ext>
    </p:extLst>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3BAEC-103A-4522-A74B-DCD3D15356F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FF94E3-AED0-4FA4-9B16-917BDE827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DC245EB-F919-4641-9466-EE27F6B273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96656BE-7241-4BA2-9C78-ED01E9366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24CD15A-2F0B-4807-A0B6-458F4797301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A5311E1-AA73-4BBA-A8DA-DEE1601CAC68}"/>
              </a:ext>
            </a:extLst>
          </p:cNvPr>
          <p:cNvSpPr>
            <a:spLocks noGrp="1"/>
          </p:cNvSpPr>
          <p:nvPr>
            <p:ph type="dt" sz="half" idx="10"/>
          </p:nvPr>
        </p:nvSpPr>
        <p:spPr/>
        <p:txBody>
          <a:bodyPr/>
          <a:lstStyle/>
          <a:p>
            <a:fld id="{67D95631-27C0-44D7-9B66-64DBC1AFC104}" type="datetimeFigureOut">
              <a:rPr lang="nl-NL" smtClean="0"/>
              <a:t>21-6-2023</a:t>
            </a:fld>
            <a:endParaRPr lang="nl-NL"/>
          </a:p>
        </p:txBody>
      </p:sp>
      <p:sp>
        <p:nvSpPr>
          <p:cNvPr id="8" name="Tijdelijke aanduiding voor voettekst 7">
            <a:extLst>
              <a:ext uri="{FF2B5EF4-FFF2-40B4-BE49-F238E27FC236}">
                <a16:creationId xmlns:a16="http://schemas.microsoft.com/office/drawing/2014/main" id="{778E8EA7-AFE2-4C21-9968-5E70BF7048D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6E70BBF-2C14-4089-BBC0-4E29E3E305A4}"/>
              </a:ext>
            </a:extLst>
          </p:cNvPr>
          <p:cNvSpPr>
            <a:spLocks noGrp="1"/>
          </p:cNvSpPr>
          <p:nvPr>
            <p:ph type="sldNum" sz="quarter" idx="12"/>
          </p:nvPr>
        </p:nvSpPr>
        <p:spPr/>
        <p:txBody>
          <a:bodyPr/>
          <a:lstStyle/>
          <a:p>
            <a:fld id="{AD1729B2-40DB-4714-9B4E-0AC5DB2C4C26}" type="slidenum">
              <a:rPr lang="nl-NL" smtClean="0"/>
              <a:t>‹nr.›</a:t>
            </a:fld>
            <a:endParaRPr lang="nl-NL"/>
          </a:p>
        </p:txBody>
      </p:sp>
    </p:spTree>
    <p:extLst>
      <p:ext uri="{BB962C8B-B14F-4D97-AF65-F5344CB8AC3E}">
        <p14:creationId xmlns:p14="http://schemas.microsoft.com/office/powerpoint/2010/main" val="1115833496"/>
      </p:ext>
    </p:extLst>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D6B1F-B1F6-46D9-A3D1-6018E294261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9266AD8-48B8-422A-9AEE-46276CE9EFF1}"/>
              </a:ext>
            </a:extLst>
          </p:cNvPr>
          <p:cNvSpPr>
            <a:spLocks noGrp="1"/>
          </p:cNvSpPr>
          <p:nvPr>
            <p:ph type="dt" sz="half" idx="10"/>
          </p:nvPr>
        </p:nvSpPr>
        <p:spPr/>
        <p:txBody>
          <a:bodyPr/>
          <a:lstStyle/>
          <a:p>
            <a:fld id="{67D95631-27C0-44D7-9B66-64DBC1AFC104}" type="datetimeFigureOut">
              <a:rPr lang="nl-NL" smtClean="0"/>
              <a:t>21-6-2023</a:t>
            </a:fld>
            <a:endParaRPr lang="nl-NL"/>
          </a:p>
        </p:txBody>
      </p:sp>
      <p:sp>
        <p:nvSpPr>
          <p:cNvPr id="4" name="Tijdelijke aanduiding voor voettekst 3">
            <a:extLst>
              <a:ext uri="{FF2B5EF4-FFF2-40B4-BE49-F238E27FC236}">
                <a16:creationId xmlns:a16="http://schemas.microsoft.com/office/drawing/2014/main" id="{B80DC89E-791E-4E8A-83A5-02A21EB62B7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A981205-06E5-4097-982B-96D48E9EF96E}"/>
              </a:ext>
            </a:extLst>
          </p:cNvPr>
          <p:cNvSpPr>
            <a:spLocks noGrp="1"/>
          </p:cNvSpPr>
          <p:nvPr>
            <p:ph type="sldNum" sz="quarter" idx="12"/>
          </p:nvPr>
        </p:nvSpPr>
        <p:spPr/>
        <p:txBody>
          <a:bodyPr/>
          <a:lstStyle/>
          <a:p>
            <a:fld id="{AD1729B2-40DB-4714-9B4E-0AC5DB2C4C26}" type="slidenum">
              <a:rPr lang="nl-NL" smtClean="0"/>
              <a:t>‹nr.›</a:t>
            </a:fld>
            <a:endParaRPr lang="nl-NL"/>
          </a:p>
        </p:txBody>
      </p:sp>
    </p:spTree>
    <p:extLst>
      <p:ext uri="{BB962C8B-B14F-4D97-AF65-F5344CB8AC3E}">
        <p14:creationId xmlns:p14="http://schemas.microsoft.com/office/powerpoint/2010/main" val="4292490509"/>
      </p:ext>
    </p:extLst>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CCFFB8D-D35C-4964-8D89-1BFB827BD3FD}"/>
              </a:ext>
            </a:extLst>
          </p:cNvPr>
          <p:cNvSpPr>
            <a:spLocks noGrp="1"/>
          </p:cNvSpPr>
          <p:nvPr>
            <p:ph type="dt" sz="half" idx="10"/>
          </p:nvPr>
        </p:nvSpPr>
        <p:spPr/>
        <p:txBody>
          <a:bodyPr/>
          <a:lstStyle/>
          <a:p>
            <a:fld id="{67D95631-27C0-44D7-9B66-64DBC1AFC104}" type="datetimeFigureOut">
              <a:rPr lang="nl-NL" smtClean="0"/>
              <a:t>21-6-2023</a:t>
            </a:fld>
            <a:endParaRPr lang="nl-NL"/>
          </a:p>
        </p:txBody>
      </p:sp>
      <p:sp>
        <p:nvSpPr>
          <p:cNvPr id="3" name="Tijdelijke aanduiding voor voettekst 2">
            <a:extLst>
              <a:ext uri="{FF2B5EF4-FFF2-40B4-BE49-F238E27FC236}">
                <a16:creationId xmlns:a16="http://schemas.microsoft.com/office/drawing/2014/main" id="{62F5EC7F-EC14-4131-B468-4D4063A3A27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639669F-A528-4871-8D68-EC50FE30333F}"/>
              </a:ext>
            </a:extLst>
          </p:cNvPr>
          <p:cNvSpPr>
            <a:spLocks noGrp="1"/>
          </p:cNvSpPr>
          <p:nvPr>
            <p:ph type="sldNum" sz="quarter" idx="12"/>
          </p:nvPr>
        </p:nvSpPr>
        <p:spPr/>
        <p:txBody>
          <a:bodyPr/>
          <a:lstStyle/>
          <a:p>
            <a:fld id="{AD1729B2-40DB-4714-9B4E-0AC5DB2C4C26}" type="slidenum">
              <a:rPr lang="nl-NL" smtClean="0"/>
              <a:t>‹nr.›</a:t>
            </a:fld>
            <a:endParaRPr lang="nl-NL"/>
          </a:p>
        </p:txBody>
      </p:sp>
    </p:spTree>
    <p:extLst>
      <p:ext uri="{BB962C8B-B14F-4D97-AF65-F5344CB8AC3E}">
        <p14:creationId xmlns:p14="http://schemas.microsoft.com/office/powerpoint/2010/main" val="3213058073"/>
      </p:ext>
    </p:extLst>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57E96-435A-420B-94DB-CA9FD4FA061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A3853F-2CA9-4975-B765-009582226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BED353D-61AD-4C61-B8CF-A4CF987B5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FFC2258-8309-429B-B814-6BF7B0015421}"/>
              </a:ext>
            </a:extLst>
          </p:cNvPr>
          <p:cNvSpPr>
            <a:spLocks noGrp="1"/>
          </p:cNvSpPr>
          <p:nvPr>
            <p:ph type="dt" sz="half" idx="10"/>
          </p:nvPr>
        </p:nvSpPr>
        <p:spPr/>
        <p:txBody>
          <a:bodyPr/>
          <a:lstStyle/>
          <a:p>
            <a:fld id="{67D95631-27C0-44D7-9B66-64DBC1AFC104}" type="datetimeFigureOut">
              <a:rPr lang="nl-NL" smtClean="0"/>
              <a:t>21-6-2023</a:t>
            </a:fld>
            <a:endParaRPr lang="nl-NL"/>
          </a:p>
        </p:txBody>
      </p:sp>
      <p:sp>
        <p:nvSpPr>
          <p:cNvPr id="6" name="Tijdelijke aanduiding voor voettekst 5">
            <a:extLst>
              <a:ext uri="{FF2B5EF4-FFF2-40B4-BE49-F238E27FC236}">
                <a16:creationId xmlns:a16="http://schemas.microsoft.com/office/drawing/2014/main" id="{DB11AADC-DBA9-4B09-97C6-BB337CA0E8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DE859A0-F540-40FB-B132-7B9F3E26D2F6}"/>
              </a:ext>
            </a:extLst>
          </p:cNvPr>
          <p:cNvSpPr>
            <a:spLocks noGrp="1"/>
          </p:cNvSpPr>
          <p:nvPr>
            <p:ph type="sldNum" sz="quarter" idx="12"/>
          </p:nvPr>
        </p:nvSpPr>
        <p:spPr/>
        <p:txBody>
          <a:bodyPr/>
          <a:lstStyle/>
          <a:p>
            <a:fld id="{AD1729B2-40DB-4714-9B4E-0AC5DB2C4C26}" type="slidenum">
              <a:rPr lang="nl-NL" smtClean="0"/>
              <a:t>‹nr.›</a:t>
            </a:fld>
            <a:endParaRPr lang="nl-NL"/>
          </a:p>
        </p:txBody>
      </p:sp>
    </p:spTree>
    <p:extLst>
      <p:ext uri="{BB962C8B-B14F-4D97-AF65-F5344CB8AC3E}">
        <p14:creationId xmlns:p14="http://schemas.microsoft.com/office/powerpoint/2010/main" val="2960796796"/>
      </p:ext>
    </p:extLst>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DCD4F-60F4-4199-8C1E-D0593D4B4EC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745BAA6-8030-4711-A58E-5FE5C4FC28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16B863F-76E0-47F8-B991-4375C39BB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54BC96-D8D6-4448-9B3D-A379B77E1354}"/>
              </a:ext>
            </a:extLst>
          </p:cNvPr>
          <p:cNvSpPr>
            <a:spLocks noGrp="1"/>
          </p:cNvSpPr>
          <p:nvPr>
            <p:ph type="dt" sz="half" idx="10"/>
          </p:nvPr>
        </p:nvSpPr>
        <p:spPr/>
        <p:txBody>
          <a:bodyPr/>
          <a:lstStyle/>
          <a:p>
            <a:fld id="{67D95631-27C0-44D7-9B66-64DBC1AFC104}" type="datetimeFigureOut">
              <a:rPr lang="nl-NL" smtClean="0"/>
              <a:t>21-6-2023</a:t>
            </a:fld>
            <a:endParaRPr lang="nl-NL"/>
          </a:p>
        </p:txBody>
      </p:sp>
      <p:sp>
        <p:nvSpPr>
          <p:cNvPr id="6" name="Tijdelijke aanduiding voor voettekst 5">
            <a:extLst>
              <a:ext uri="{FF2B5EF4-FFF2-40B4-BE49-F238E27FC236}">
                <a16:creationId xmlns:a16="http://schemas.microsoft.com/office/drawing/2014/main" id="{1FC674BE-4557-476C-A7A0-1E4B10E8DB9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BEB2F94-E9E0-4045-AEDB-3BBCB85A0F52}"/>
              </a:ext>
            </a:extLst>
          </p:cNvPr>
          <p:cNvSpPr>
            <a:spLocks noGrp="1"/>
          </p:cNvSpPr>
          <p:nvPr>
            <p:ph type="sldNum" sz="quarter" idx="12"/>
          </p:nvPr>
        </p:nvSpPr>
        <p:spPr/>
        <p:txBody>
          <a:bodyPr/>
          <a:lstStyle/>
          <a:p>
            <a:fld id="{AD1729B2-40DB-4714-9B4E-0AC5DB2C4C26}" type="slidenum">
              <a:rPr lang="nl-NL" smtClean="0"/>
              <a:t>‹nr.›</a:t>
            </a:fld>
            <a:endParaRPr lang="nl-NL"/>
          </a:p>
        </p:txBody>
      </p:sp>
    </p:spTree>
    <p:extLst>
      <p:ext uri="{BB962C8B-B14F-4D97-AF65-F5344CB8AC3E}">
        <p14:creationId xmlns:p14="http://schemas.microsoft.com/office/powerpoint/2010/main" val="686369667"/>
      </p:ext>
    </p:extLst>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A2CA110-0354-4E38-9C67-CB4F35E7D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E88CFA5-FA3D-4A93-B425-EC374884E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92D448-58D0-4326-99B1-57C578A4C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95631-27C0-44D7-9B66-64DBC1AFC104}"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406837DE-9CA6-4376-8DDA-0AC31C7F1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DB68211-A289-48A4-A224-95843F51B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729B2-40DB-4714-9B4E-0AC5DB2C4C26}" type="slidenum">
              <a:rPr lang="nl-NL" smtClean="0"/>
              <a:t>‹nr.›</a:t>
            </a:fld>
            <a:endParaRPr lang="nl-NL"/>
          </a:p>
        </p:txBody>
      </p:sp>
    </p:spTree>
    <p:extLst>
      <p:ext uri="{BB962C8B-B14F-4D97-AF65-F5344CB8AC3E}">
        <p14:creationId xmlns:p14="http://schemas.microsoft.com/office/powerpoint/2010/main" val="879554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bureaupeers.nl/wp-content/uploads/2021/10/2021-10-26-def-Factsheet-Verklarende-analyse-.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h.tempel@jeugdnoordveluwe.n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52">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54">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56">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00" name="Freeform: Shape 57">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 name="Freeform: Shape 58">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59">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 name="Freeform: Shape 60">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04" name="Freeform: Shape 62">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 name="Freeform: Shape 63">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3D2DE4D2-8C5E-412A-822D-C6BE5AF17F91}"/>
              </a:ext>
            </a:extLst>
          </p:cNvPr>
          <p:cNvSpPr>
            <a:spLocks noGrp="1"/>
          </p:cNvSpPr>
          <p:nvPr>
            <p:ph type="ctrTitle"/>
          </p:nvPr>
        </p:nvSpPr>
        <p:spPr>
          <a:xfrm>
            <a:off x="3215729" y="1764407"/>
            <a:ext cx="5760846" cy="2310312"/>
          </a:xfrm>
        </p:spPr>
        <p:txBody>
          <a:bodyPr>
            <a:normAutofit/>
          </a:bodyPr>
          <a:lstStyle/>
          <a:p>
            <a:r>
              <a:rPr lang="nl-NL" sz="5200" b="1">
                <a:solidFill>
                  <a:schemeClr val="tx2"/>
                </a:solidFill>
              </a:rPr>
              <a:t>Verklarende Analyse</a:t>
            </a:r>
            <a:endParaRPr lang="nl-NL" sz="5200" b="1" dirty="0">
              <a:solidFill>
                <a:schemeClr val="tx2"/>
              </a:solidFill>
            </a:endParaRPr>
          </a:p>
        </p:txBody>
      </p:sp>
      <p:sp>
        <p:nvSpPr>
          <p:cNvPr id="3" name="Ondertitel 2">
            <a:extLst>
              <a:ext uri="{FF2B5EF4-FFF2-40B4-BE49-F238E27FC236}">
                <a16:creationId xmlns:a16="http://schemas.microsoft.com/office/drawing/2014/main" id="{84A9DD3F-F5DB-44DD-92D0-3E03E464651C}"/>
              </a:ext>
            </a:extLst>
          </p:cNvPr>
          <p:cNvSpPr>
            <a:spLocks noGrp="1"/>
          </p:cNvSpPr>
          <p:nvPr>
            <p:ph type="subTitle" idx="1"/>
          </p:nvPr>
        </p:nvSpPr>
        <p:spPr>
          <a:xfrm>
            <a:off x="3215729" y="4165152"/>
            <a:ext cx="5760846" cy="682079"/>
          </a:xfrm>
        </p:spPr>
        <p:txBody>
          <a:bodyPr>
            <a:normAutofit/>
          </a:bodyPr>
          <a:lstStyle/>
          <a:p>
            <a:r>
              <a:rPr lang="nl-NL" dirty="0">
                <a:solidFill>
                  <a:schemeClr val="tx2"/>
                </a:solidFill>
              </a:rPr>
              <a:t>Hilde Tempel</a:t>
            </a:r>
          </a:p>
        </p:txBody>
      </p:sp>
    </p:spTree>
    <p:extLst>
      <p:ext uri="{BB962C8B-B14F-4D97-AF65-F5344CB8AC3E}">
        <p14:creationId xmlns:p14="http://schemas.microsoft.com/office/powerpoint/2010/main" val="308234796"/>
      </p:ext>
    </p:extLst>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1" name="Freeform: Shape 20">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kstvak 10">
            <a:extLst>
              <a:ext uri="{FF2B5EF4-FFF2-40B4-BE49-F238E27FC236}">
                <a16:creationId xmlns:a16="http://schemas.microsoft.com/office/drawing/2014/main" id="{D73DF8CB-2BE0-0592-E509-A588325A6AEE}"/>
              </a:ext>
            </a:extLst>
          </p:cNvPr>
          <p:cNvSpPr txBox="1"/>
          <p:nvPr/>
        </p:nvSpPr>
        <p:spPr>
          <a:xfrm>
            <a:off x="804672" y="3121701"/>
            <a:ext cx="3658053" cy="17865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a:solidFill>
                  <a:schemeClr val="tx2"/>
                </a:solidFill>
                <a:latin typeface="+mj-lt"/>
                <a:ea typeface="+mj-ea"/>
                <a:cs typeface="+mj-cs"/>
              </a:rPr>
              <a:t>Ellen Loykens</a:t>
            </a:r>
          </a:p>
          <a:p>
            <a:pPr>
              <a:lnSpc>
                <a:spcPct val="90000"/>
              </a:lnSpc>
              <a:spcBef>
                <a:spcPct val="0"/>
              </a:spcBef>
              <a:spcAft>
                <a:spcPts val="600"/>
              </a:spcAft>
            </a:pPr>
            <a:r>
              <a:rPr lang="en-US" sz="4000" b="1" kern="1200">
                <a:solidFill>
                  <a:schemeClr val="tx2"/>
                </a:solidFill>
                <a:latin typeface="+mj-lt"/>
                <a:ea typeface="+mj-ea"/>
                <a:cs typeface="+mj-cs"/>
              </a:rPr>
              <a:t>Molendrift</a:t>
            </a:r>
          </a:p>
        </p:txBody>
      </p:sp>
      <p:pic>
        <p:nvPicPr>
          <p:cNvPr id="8" name="Tijdelijke aanduiding voor inhoud 7">
            <a:extLst>
              <a:ext uri="{FF2B5EF4-FFF2-40B4-BE49-F238E27FC236}">
                <a16:creationId xmlns:a16="http://schemas.microsoft.com/office/drawing/2014/main" id="{2053FE89-2F85-184C-9A80-7310BC0A926A}"/>
              </a:ext>
            </a:extLst>
          </p:cNvPr>
          <p:cNvPicPr>
            <a:picLocks noGrp="1" noChangeAspect="1"/>
          </p:cNvPicPr>
          <p:nvPr>
            <p:ph idx="1"/>
          </p:nvPr>
        </p:nvPicPr>
        <p:blipFill>
          <a:blip r:embed="rId2"/>
          <a:stretch>
            <a:fillRect/>
          </a:stretch>
        </p:blipFill>
        <p:spPr>
          <a:xfrm>
            <a:off x="6379341" y="1640280"/>
            <a:ext cx="5029200" cy="3569676"/>
          </a:xfrm>
          <a:prstGeom prst="rect">
            <a:avLst/>
          </a:prstGeom>
          <a:ln w="9525">
            <a:noFill/>
          </a:ln>
        </p:spPr>
      </p:pic>
    </p:spTree>
    <p:extLst>
      <p:ext uri="{BB962C8B-B14F-4D97-AF65-F5344CB8AC3E}">
        <p14:creationId xmlns:p14="http://schemas.microsoft.com/office/powerpoint/2010/main" val="316298173"/>
      </p:ext>
    </p:extLst>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734E616-0CA1-45F3-8BBC-5368617CF73F}"/>
              </a:ext>
            </a:extLst>
          </p:cNvPr>
          <p:cNvSpPr>
            <a:spLocks noGrp="1"/>
          </p:cNvSpPr>
          <p:nvPr>
            <p:ph type="title"/>
          </p:nvPr>
        </p:nvSpPr>
        <p:spPr>
          <a:xfrm>
            <a:off x="515938" y="-123289"/>
            <a:ext cx="11160126" cy="1314450"/>
          </a:xfrm>
        </p:spPr>
        <p:txBody>
          <a:bodyPr/>
          <a:lstStyle/>
          <a:p>
            <a:r>
              <a:rPr lang="nl-NL" dirty="0"/>
              <a:t>Model (Molendrift) </a:t>
            </a:r>
          </a:p>
        </p:txBody>
      </p:sp>
      <p:pic>
        <p:nvPicPr>
          <p:cNvPr id="2" name="Tijdelijke aanduiding voor inhoud 3">
            <a:extLst>
              <a:ext uri="{FF2B5EF4-FFF2-40B4-BE49-F238E27FC236}">
                <a16:creationId xmlns:a16="http://schemas.microsoft.com/office/drawing/2014/main" id="{D0F5B5C1-6482-455B-8779-B1D046C22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3335" y="101373"/>
            <a:ext cx="1817242" cy="600131"/>
          </a:xfrm>
          <a:prstGeom prst="rect">
            <a:avLst/>
          </a:prstGeom>
        </p:spPr>
      </p:pic>
      <p:pic>
        <p:nvPicPr>
          <p:cNvPr id="6" name="Tijdelijke aanduiding voor inhoud 5">
            <a:extLst>
              <a:ext uri="{FF2B5EF4-FFF2-40B4-BE49-F238E27FC236}">
                <a16:creationId xmlns:a16="http://schemas.microsoft.com/office/drawing/2014/main" id="{229AE731-FEB2-0F92-1AC3-4F09150FA456}"/>
              </a:ext>
            </a:extLst>
          </p:cNvPr>
          <p:cNvPicPr>
            <a:picLocks noGrp="1" noChangeAspect="1"/>
          </p:cNvPicPr>
          <p:nvPr>
            <p:ph idx="1"/>
          </p:nvPr>
        </p:nvPicPr>
        <p:blipFill>
          <a:blip r:embed="rId4"/>
          <a:stretch>
            <a:fillRect/>
          </a:stretch>
        </p:blipFill>
        <p:spPr>
          <a:xfrm>
            <a:off x="1500027" y="1191161"/>
            <a:ext cx="9452224" cy="5316877"/>
          </a:xfrm>
          <a:prstGeom prst="rect">
            <a:avLst/>
          </a:prstGeom>
        </p:spPr>
      </p:pic>
    </p:spTree>
    <p:extLst>
      <p:ext uri="{BB962C8B-B14F-4D97-AF65-F5344CB8AC3E}">
        <p14:creationId xmlns:p14="http://schemas.microsoft.com/office/powerpoint/2010/main" val="335761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734E616-0CA1-45F3-8BBC-5368617CF73F}"/>
              </a:ext>
            </a:extLst>
          </p:cNvPr>
          <p:cNvSpPr>
            <a:spLocks noGrp="1"/>
          </p:cNvSpPr>
          <p:nvPr>
            <p:ph type="title"/>
          </p:nvPr>
        </p:nvSpPr>
        <p:spPr>
          <a:xfrm>
            <a:off x="515938" y="-123289"/>
            <a:ext cx="11160126" cy="1314450"/>
          </a:xfrm>
        </p:spPr>
        <p:txBody>
          <a:bodyPr/>
          <a:lstStyle/>
          <a:p>
            <a:r>
              <a:rPr lang="nl-NL" dirty="0"/>
              <a:t>7 factoren model (van Leeuwen &amp; </a:t>
            </a:r>
            <a:r>
              <a:rPr lang="nl-NL" dirty="0" err="1"/>
              <a:t>Geeraets</a:t>
            </a:r>
            <a:r>
              <a:rPr lang="nl-NL" dirty="0"/>
              <a:t>) </a:t>
            </a:r>
          </a:p>
        </p:txBody>
      </p:sp>
      <p:pic>
        <p:nvPicPr>
          <p:cNvPr id="2" name="Tijdelijke aanduiding voor inhoud 3">
            <a:extLst>
              <a:ext uri="{FF2B5EF4-FFF2-40B4-BE49-F238E27FC236}">
                <a16:creationId xmlns:a16="http://schemas.microsoft.com/office/drawing/2014/main" id="{D0F5B5C1-6482-455B-8779-B1D046C22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3335" y="101373"/>
            <a:ext cx="1817242" cy="600131"/>
          </a:xfrm>
          <a:prstGeom prst="rect">
            <a:avLst/>
          </a:prstGeom>
        </p:spPr>
      </p:pic>
      <p:pic>
        <p:nvPicPr>
          <p:cNvPr id="3" name="Tijdelijke aanduiding voor inhoud 2">
            <a:extLst>
              <a:ext uri="{FF2B5EF4-FFF2-40B4-BE49-F238E27FC236}">
                <a16:creationId xmlns:a16="http://schemas.microsoft.com/office/drawing/2014/main" id="{7CA4B56A-53DB-553F-1577-CB5918634F1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8267" t="10583" r="24603" b="3586"/>
          <a:stretch/>
        </p:blipFill>
        <p:spPr bwMode="auto">
          <a:xfrm>
            <a:off x="2866703" y="1484313"/>
            <a:ext cx="6458594" cy="4645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804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734E616-0CA1-45F3-8BBC-5368617CF73F}"/>
              </a:ext>
            </a:extLst>
          </p:cNvPr>
          <p:cNvSpPr>
            <a:spLocks noGrp="1"/>
          </p:cNvSpPr>
          <p:nvPr>
            <p:ph type="title"/>
          </p:nvPr>
        </p:nvSpPr>
        <p:spPr>
          <a:xfrm>
            <a:off x="515938" y="-123289"/>
            <a:ext cx="11160126" cy="1314450"/>
          </a:xfrm>
        </p:spPr>
        <p:txBody>
          <a:bodyPr/>
          <a:lstStyle/>
          <a:p>
            <a:r>
              <a:rPr lang="nl-NL" dirty="0"/>
              <a:t>7 factoren model (van Leeuwen &amp; </a:t>
            </a:r>
            <a:r>
              <a:rPr lang="nl-NL" dirty="0" err="1"/>
              <a:t>Geeraets</a:t>
            </a:r>
            <a:r>
              <a:rPr lang="nl-NL" dirty="0"/>
              <a:t>) </a:t>
            </a:r>
          </a:p>
        </p:txBody>
      </p:sp>
      <p:pic>
        <p:nvPicPr>
          <p:cNvPr id="2" name="Tijdelijke aanduiding voor inhoud 3">
            <a:extLst>
              <a:ext uri="{FF2B5EF4-FFF2-40B4-BE49-F238E27FC236}">
                <a16:creationId xmlns:a16="http://schemas.microsoft.com/office/drawing/2014/main" id="{D0F5B5C1-6482-455B-8779-B1D046C22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3335" y="101373"/>
            <a:ext cx="1817242" cy="600131"/>
          </a:xfrm>
          <a:prstGeom prst="rect">
            <a:avLst/>
          </a:prstGeom>
        </p:spPr>
      </p:pic>
      <p:pic>
        <p:nvPicPr>
          <p:cNvPr id="7" name="Tijdelijke aanduiding voor inhoud 6">
            <a:extLst>
              <a:ext uri="{FF2B5EF4-FFF2-40B4-BE49-F238E27FC236}">
                <a16:creationId xmlns:a16="http://schemas.microsoft.com/office/drawing/2014/main" id="{E671257E-9DBB-4A7C-6723-3EBAF314BA09}"/>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8267" t="10876" r="24438" b="5350"/>
          <a:stretch/>
        </p:blipFill>
        <p:spPr bwMode="auto">
          <a:xfrm>
            <a:off x="2486346" y="1484313"/>
            <a:ext cx="7469312" cy="4645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811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631">
            <a:extLst>
              <a:ext uri="{FF2B5EF4-FFF2-40B4-BE49-F238E27FC236}">
                <a16:creationId xmlns:a16="http://schemas.microsoft.com/office/drawing/2014/main" id="{2118849A-69C7-7598-6BF4-4F873F1C6A4A}"/>
              </a:ext>
            </a:extLst>
          </p:cNvPr>
          <p:cNvGrpSpPr/>
          <p:nvPr/>
        </p:nvGrpSpPr>
        <p:grpSpPr>
          <a:xfrm>
            <a:off x="152400" y="278516"/>
            <a:ext cx="12039599" cy="7433559"/>
            <a:chOff x="0" y="0"/>
            <a:chExt cx="10692003" cy="7559980"/>
          </a:xfrm>
        </p:grpSpPr>
        <p:sp>
          <p:nvSpPr>
            <p:cNvPr id="91" name="Shape 723">
              <a:extLst>
                <a:ext uri="{FF2B5EF4-FFF2-40B4-BE49-F238E27FC236}">
                  <a16:creationId xmlns:a16="http://schemas.microsoft.com/office/drawing/2014/main" id="{28832C0B-2E1C-1C96-8D2A-C851AFA0D3E0}"/>
                </a:ext>
              </a:extLst>
            </p:cNvPr>
            <p:cNvSpPr/>
            <p:nvPr/>
          </p:nvSpPr>
          <p:spPr>
            <a:xfrm>
              <a:off x="0" y="7173531"/>
              <a:ext cx="10692003" cy="386449"/>
            </a:xfrm>
            <a:custGeom>
              <a:avLst/>
              <a:gdLst/>
              <a:ahLst/>
              <a:cxnLst/>
              <a:rect l="0" t="0" r="0" b="0"/>
              <a:pathLst>
                <a:path w="10692003" h="386449">
                  <a:moveTo>
                    <a:pt x="0" y="0"/>
                  </a:moveTo>
                  <a:lnTo>
                    <a:pt x="10692003" y="0"/>
                  </a:lnTo>
                  <a:lnTo>
                    <a:pt x="10692003" y="386449"/>
                  </a:lnTo>
                  <a:lnTo>
                    <a:pt x="0" y="386449"/>
                  </a:lnTo>
                  <a:lnTo>
                    <a:pt x="0" y="0"/>
                  </a:lnTo>
                </a:path>
              </a:pathLst>
            </a:custGeom>
            <a:ln w="0" cap="flat">
              <a:miter lim="127000"/>
            </a:ln>
          </p:spPr>
          <p:style>
            <a:lnRef idx="0">
              <a:srgbClr val="000000">
                <a:alpha val="0"/>
              </a:srgbClr>
            </a:lnRef>
            <a:fillRef idx="1">
              <a:srgbClr val="4D77FF"/>
            </a:fillRef>
            <a:effectRef idx="0">
              <a:scrgbClr r="0" g="0" b="0"/>
            </a:effectRef>
            <a:fontRef idx="none"/>
          </p:style>
          <p:txBody>
            <a:bodyPr/>
            <a:lstStyle/>
            <a:p>
              <a:endParaRPr lang="nl-NL"/>
            </a:p>
          </p:txBody>
        </p:sp>
        <p:sp>
          <p:nvSpPr>
            <p:cNvPr id="92" name="Shape 724">
              <a:extLst>
                <a:ext uri="{FF2B5EF4-FFF2-40B4-BE49-F238E27FC236}">
                  <a16:creationId xmlns:a16="http://schemas.microsoft.com/office/drawing/2014/main" id="{26A8E88F-8411-908F-2141-B259D405DABF}"/>
                </a:ext>
              </a:extLst>
            </p:cNvPr>
            <p:cNvSpPr/>
            <p:nvPr/>
          </p:nvSpPr>
          <p:spPr>
            <a:xfrm>
              <a:off x="0" y="0"/>
              <a:ext cx="10692003" cy="7173531"/>
            </a:xfrm>
            <a:custGeom>
              <a:avLst/>
              <a:gdLst/>
              <a:ahLst/>
              <a:cxnLst/>
              <a:rect l="0" t="0" r="0" b="0"/>
              <a:pathLst>
                <a:path w="10692003" h="7173531">
                  <a:moveTo>
                    <a:pt x="0" y="0"/>
                  </a:moveTo>
                  <a:lnTo>
                    <a:pt x="10692003" y="0"/>
                  </a:lnTo>
                  <a:lnTo>
                    <a:pt x="10692003" y="7173531"/>
                  </a:lnTo>
                  <a:lnTo>
                    <a:pt x="0" y="7173531"/>
                  </a:lnTo>
                  <a:lnTo>
                    <a:pt x="0" y="0"/>
                  </a:lnTo>
                </a:path>
              </a:pathLst>
            </a:custGeom>
            <a:ln w="0" cap="flat">
              <a:miter lim="127000"/>
            </a:ln>
          </p:spPr>
          <p:style>
            <a:lnRef idx="0">
              <a:srgbClr val="000000">
                <a:alpha val="0"/>
              </a:srgbClr>
            </a:lnRef>
            <a:fillRef idx="1">
              <a:srgbClr val="EFFAFB"/>
            </a:fillRef>
            <a:effectRef idx="0">
              <a:scrgbClr r="0" g="0" b="0"/>
            </a:effectRef>
            <a:fontRef idx="none"/>
          </p:style>
          <p:txBody>
            <a:bodyPr/>
            <a:lstStyle/>
            <a:p>
              <a:endParaRPr lang="nl-NL"/>
            </a:p>
          </p:txBody>
        </p:sp>
        <p:sp>
          <p:nvSpPr>
            <p:cNvPr id="93" name="Rectangle 8">
              <a:extLst>
                <a:ext uri="{FF2B5EF4-FFF2-40B4-BE49-F238E27FC236}">
                  <a16:creationId xmlns:a16="http://schemas.microsoft.com/office/drawing/2014/main" id="{4B8A8C11-1947-F772-1560-334B8C55E84C}"/>
                </a:ext>
              </a:extLst>
            </p:cNvPr>
            <p:cNvSpPr/>
            <p:nvPr/>
          </p:nvSpPr>
          <p:spPr>
            <a:xfrm>
              <a:off x="431322" y="204715"/>
              <a:ext cx="5133125" cy="638986"/>
            </a:xfrm>
            <a:prstGeom prst="rect">
              <a:avLst/>
            </a:prstGeom>
            <a:ln>
              <a:noFill/>
            </a:ln>
          </p:spPr>
          <p:txBody>
            <a:bodyPr vert="horz" lIns="0" tIns="0" rIns="0" bIns="0" rtlCol="0">
              <a:noAutofit/>
            </a:bodyPr>
            <a:lstStyle/>
            <a:p>
              <a:pPr>
                <a:lnSpc>
                  <a:spcPct val="107000"/>
                </a:lnSpc>
                <a:spcAft>
                  <a:spcPts val="800"/>
                </a:spcAft>
              </a:pPr>
              <a:r>
                <a:rPr lang="nl-NL" sz="3000" b="1">
                  <a:solidFill>
                    <a:srgbClr val="252525"/>
                  </a:solidFill>
                  <a:effectLst/>
                  <a:latin typeface="Calibri" panose="020F0502020204030204" pitchFamily="34" charset="0"/>
                  <a:ea typeface="Calibri" panose="020F0502020204030204" pitchFamily="34" charset="0"/>
                </a:rPr>
                <a:t>Verklarende</a:t>
              </a:r>
              <a:r>
                <a:rPr lang="nl-NL" sz="3000" b="1" spc="115">
                  <a:solidFill>
                    <a:srgbClr val="252525"/>
                  </a:solidFill>
                  <a:effectLst/>
                  <a:latin typeface="Calibri" panose="020F0502020204030204" pitchFamily="34" charset="0"/>
                  <a:ea typeface="Calibri" panose="020F0502020204030204" pitchFamily="34" charset="0"/>
                </a:rPr>
                <a:t> </a:t>
              </a:r>
              <a:r>
                <a:rPr lang="nl-NL" sz="3000" b="1">
                  <a:solidFill>
                    <a:srgbClr val="252525"/>
                  </a:solidFill>
                  <a:effectLst/>
                  <a:latin typeface="Calibri" panose="020F0502020204030204" pitchFamily="34" charset="0"/>
                  <a:ea typeface="Calibri" panose="020F0502020204030204" pitchFamily="34" charset="0"/>
                </a:rPr>
                <a:t>Analyse</a:t>
              </a:r>
              <a:endParaRPr lang="nl-NL" sz="1100">
                <a:solidFill>
                  <a:srgbClr val="000000"/>
                </a:solidFill>
                <a:effectLst/>
                <a:latin typeface="Calibri" panose="020F0502020204030204" pitchFamily="34" charset="0"/>
                <a:ea typeface="Calibri" panose="020F0502020204030204" pitchFamily="34" charset="0"/>
              </a:endParaRPr>
            </a:p>
          </p:txBody>
        </p:sp>
        <p:sp>
          <p:nvSpPr>
            <p:cNvPr id="94" name="Rectangle 9">
              <a:extLst>
                <a:ext uri="{FF2B5EF4-FFF2-40B4-BE49-F238E27FC236}">
                  <a16:creationId xmlns:a16="http://schemas.microsoft.com/office/drawing/2014/main" id="{70EE400D-C1E0-705A-4D6F-77F25AB21324}"/>
                </a:ext>
              </a:extLst>
            </p:cNvPr>
            <p:cNvSpPr/>
            <p:nvPr/>
          </p:nvSpPr>
          <p:spPr>
            <a:xfrm>
              <a:off x="615875" y="4261288"/>
              <a:ext cx="2413028" cy="256000"/>
            </a:xfrm>
            <a:prstGeom prst="rect">
              <a:avLst/>
            </a:prstGeom>
            <a:ln>
              <a:noFill/>
            </a:ln>
          </p:spPr>
          <p:txBody>
            <a:bodyPr vert="horz" lIns="0" tIns="0" rIns="0" bIns="0" rtlCol="0">
              <a:noAutofit/>
            </a:bodyPr>
            <a:lstStyle/>
            <a:p>
              <a:pPr>
                <a:lnSpc>
                  <a:spcPct val="107000"/>
                </a:lnSpc>
                <a:spcAft>
                  <a:spcPts val="800"/>
                </a:spcAft>
              </a:pPr>
              <a:r>
                <a:rPr lang="nl-NL" sz="1200" b="1">
                  <a:solidFill>
                    <a:srgbClr val="252525"/>
                  </a:solidFill>
                  <a:effectLst/>
                  <a:latin typeface="Calibri" panose="020F0502020204030204" pitchFamily="34" charset="0"/>
                  <a:ea typeface="Calibri" panose="020F0502020204030204" pitchFamily="34" charset="0"/>
                </a:rPr>
                <a:t>Aanleg</a:t>
              </a:r>
              <a:r>
                <a:rPr lang="nl-NL" sz="1200" b="1" spc="95">
                  <a:solidFill>
                    <a:srgbClr val="252525"/>
                  </a:solidFill>
                  <a:effectLst/>
                  <a:latin typeface="Calibri" panose="020F0502020204030204" pitchFamily="34" charset="0"/>
                  <a:ea typeface="Calibri" panose="020F0502020204030204" pitchFamily="34" charset="0"/>
                </a:rPr>
                <a:t> </a:t>
              </a:r>
              <a:r>
                <a:rPr lang="nl-NL" sz="1200" b="1">
                  <a:solidFill>
                    <a:srgbClr val="252525"/>
                  </a:solidFill>
                  <a:effectLst/>
                  <a:latin typeface="Calibri" panose="020F0502020204030204" pitchFamily="34" charset="0"/>
                  <a:ea typeface="Calibri" panose="020F0502020204030204" pitchFamily="34" charset="0"/>
                </a:rPr>
                <a:t>&amp;</a:t>
              </a:r>
              <a:r>
                <a:rPr lang="nl-NL" sz="1200" b="1" spc="95">
                  <a:solidFill>
                    <a:srgbClr val="252525"/>
                  </a:solidFill>
                  <a:effectLst/>
                  <a:latin typeface="Calibri" panose="020F0502020204030204" pitchFamily="34" charset="0"/>
                  <a:ea typeface="Calibri" panose="020F0502020204030204" pitchFamily="34" charset="0"/>
                </a:rPr>
                <a:t> </a:t>
              </a:r>
              <a:r>
                <a:rPr lang="nl-NL" sz="1200" b="1">
                  <a:solidFill>
                    <a:srgbClr val="252525"/>
                  </a:solidFill>
                  <a:effectLst/>
                  <a:latin typeface="Calibri" panose="020F0502020204030204" pitchFamily="34" charset="0"/>
                  <a:ea typeface="Calibri" panose="020F0502020204030204" pitchFamily="34" charset="0"/>
                </a:rPr>
                <a:t>kwetsbaarheid</a:t>
              </a:r>
              <a:endParaRPr lang="nl-NL" sz="1100">
                <a:solidFill>
                  <a:srgbClr val="000000"/>
                </a:solidFill>
                <a:effectLst/>
                <a:latin typeface="Calibri" panose="020F0502020204030204" pitchFamily="34" charset="0"/>
                <a:ea typeface="Calibri" panose="020F0502020204030204" pitchFamily="34" charset="0"/>
              </a:endParaRPr>
            </a:p>
          </p:txBody>
        </p:sp>
        <p:sp>
          <p:nvSpPr>
            <p:cNvPr id="95" name="Rectangle 10">
              <a:extLst>
                <a:ext uri="{FF2B5EF4-FFF2-40B4-BE49-F238E27FC236}">
                  <a16:creationId xmlns:a16="http://schemas.microsoft.com/office/drawing/2014/main" id="{13AC2393-DD81-3187-5D96-7578FD20FC5D}"/>
                </a:ext>
              </a:extLst>
            </p:cNvPr>
            <p:cNvSpPr/>
            <p:nvPr/>
          </p:nvSpPr>
          <p:spPr>
            <a:xfrm>
              <a:off x="574570" y="7264566"/>
              <a:ext cx="674559" cy="256000"/>
            </a:xfrm>
            <a:prstGeom prst="rect">
              <a:avLst/>
            </a:prstGeom>
            <a:ln>
              <a:noFill/>
            </a:ln>
          </p:spPr>
          <p:txBody>
            <a:bodyPr vert="horz" lIns="0" tIns="0" rIns="0" bIns="0" rtlCol="0">
              <a:noAutofit/>
            </a:bodyPr>
            <a:lstStyle/>
            <a:p>
              <a:pPr>
                <a:lnSpc>
                  <a:spcPct val="107000"/>
                </a:lnSpc>
                <a:spcAft>
                  <a:spcPts val="800"/>
                </a:spcAft>
              </a:pPr>
              <a:r>
                <a:rPr lang="nl-NL" sz="1200" b="1">
                  <a:solidFill>
                    <a:srgbClr val="252525"/>
                  </a:solidFill>
                  <a:effectLst/>
                  <a:latin typeface="Calibri" panose="020F0502020204030204" pitchFamily="34" charset="0"/>
                  <a:ea typeface="Calibri" panose="020F0502020204030204" pitchFamily="34" charset="0"/>
                </a:rPr>
                <a:t>Tijdlijn</a:t>
              </a:r>
              <a:endParaRPr lang="nl-NL" sz="1100">
                <a:solidFill>
                  <a:srgbClr val="000000"/>
                </a:solidFill>
                <a:effectLst/>
                <a:latin typeface="Calibri" panose="020F0502020204030204" pitchFamily="34" charset="0"/>
                <a:ea typeface="Calibri" panose="020F0502020204030204" pitchFamily="34" charset="0"/>
              </a:endParaRPr>
            </a:p>
          </p:txBody>
        </p:sp>
        <p:sp>
          <p:nvSpPr>
            <p:cNvPr id="96" name="Rectangle 11">
              <a:extLst>
                <a:ext uri="{FF2B5EF4-FFF2-40B4-BE49-F238E27FC236}">
                  <a16:creationId xmlns:a16="http://schemas.microsoft.com/office/drawing/2014/main" id="{07848BD9-185F-2A4F-77F9-F6B62E539C52}"/>
                </a:ext>
              </a:extLst>
            </p:cNvPr>
            <p:cNvSpPr/>
            <p:nvPr/>
          </p:nvSpPr>
          <p:spPr>
            <a:xfrm>
              <a:off x="3200208" y="4261288"/>
              <a:ext cx="1535595" cy="256000"/>
            </a:xfrm>
            <a:prstGeom prst="rect">
              <a:avLst/>
            </a:prstGeom>
            <a:ln>
              <a:noFill/>
            </a:ln>
          </p:spPr>
          <p:txBody>
            <a:bodyPr vert="horz" lIns="0" tIns="0" rIns="0" bIns="0" rtlCol="0">
              <a:noAutofit/>
            </a:bodyPr>
            <a:lstStyle/>
            <a:p>
              <a:pPr>
                <a:lnSpc>
                  <a:spcPct val="107000"/>
                </a:lnSpc>
                <a:spcAft>
                  <a:spcPts val="800"/>
                </a:spcAft>
              </a:pPr>
              <a:r>
                <a:rPr lang="nl-NL" sz="1200" b="1">
                  <a:solidFill>
                    <a:srgbClr val="252525"/>
                  </a:solidFill>
                  <a:effectLst/>
                  <a:latin typeface="Calibri" panose="020F0502020204030204" pitchFamily="34" charset="0"/>
                  <a:ea typeface="Calibri" panose="020F0502020204030204" pitchFamily="34" charset="0"/>
                </a:rPr>
                <a:t>Persoonlijkheid</a:t>
              </a:r>
              <a:endParaRPr lang="nl-NL" sz="1100">
                <a:solidFill>
                  <a:srgbClr val="000000"/>
                </a:solidFill>
                <a:effectLst/>
                <a:latin typeface="Calibri" panose="020F0502020204030204" pitchFamily="34" charset="0"/>
                <a:ea typeface="Calibri" panose="020F0502020204030204" pitchFamily="34" charset="0"/>
              </a:endParaRPr>
            </a:p>
          </p:txBody>
        </p:sp>
        <p:sp>
          <p:nvSpPr>
            <p:cNvPr id="97" name="Rectangle 12">
              <a:extLst>
                <a:ext uri="{FF2B5EF4-FFF2-40B4-BE49-F238E27FC236}">
                  <a16:creationId xmlns:a16="http://schemas.microsoft.com/office/drawing/2014/main" id="{4EF2DB4C-50F1-4AFB-EC88-AE01B83492C9}"/>
                </a:ext>
              </a:extLst>
            </p:cNvPr>
            <p:cNvSpPr/>
            <p:nvPr/>
          </p:nvSpPr>
          <p:spPr>
            <a:xfrm>
              <a:off x="6047271" y="4261288"/>
              <a:ext cx="888784" cy="256000"/>
            </a:xfrm>
            <a:prstGeom prst="rect">
              <a:avLst/>
            </a:prstGeom>
            <a:ln>
              <a:noFill/>
            </a:ln>
          </p:spPr>
          <p:txBody>
            <a:bodyPr vert="horz" lIns="0" tIns="0" rIns="0" bIns="0" rtlCol="0">
              <a:noAutofit/>
            </a:bodyPr>
            <a:lstStyle/>
            <a:p>
              <a:pPr>
                <a:lnSpc>
                  <a:spcPct val="107000"/>
                </a:lnSpc>
                <a:spcAft>
                  <a:spcPts val="800"/>
                </a:spcAft>
              </a:pPr>
              <a:r>
                <a:rPr lang="nl-NL" sz="1200" b="1">
                  <a:solidFill>
                    <a:srgbClr val="252525"/>
                  </a:solidFill>
                  <a:effectLst/>
                  <a:latin typeface="Calibri" panose="020F0502020204030204" pitchFamily="34" charset="0"/>
                  <a:ea typeface="Calibri" panose="020F0502020204030204" pitchFamily="34" charset="0"/>
                </a:rPr>
                <a:t>Klachten</a:t>
              </a:r>
              <a:endParaRPr lang="nl-NL" sz="1100">
                <a:solidFill>
                  <a:srgbClr val="000000"/>
                </a:solidFill>
                <a:effectLst/>
                <a:latin typeface="Calibri" panose="020F0502020204030204" pitchFamily="34" charset="0"/>
                <a:ea typeface="Calibri" panose="020F0502020204030204" pitchFamily="34" charset="0"/>
              </a:endParaRPr>
            </a:p>
          </p:txBody>
        </p:sp>
        <p:sp>
          <p:nvSpPr>
            <p:cNvPr id="98" name="Rectangle 13">
              <a:extLst>
                <a:ext uri="{FF2B5EF4-FFF2-40B4-BE49-F238E27FC236}">
                  <a16:creationId xmlns:a16="http://schemas.microsoft.com/office/drawing/2014/main" id="{3DDD506C-A045-E001-C05A-9B8A6E674E88}"/>
                </a:ext>
              </a:extLst>
            </p:cNvPr>
            <p:cNvSpPr/>
            <p:nvPr/>
          </p:nvSpPr>
          <p:spPr>
            <a:xfrm>
              <a:off x="8140154" y="4261288"/>
              <a:ext cx="2398049" cy="256000"/>
            </a:xfrm>
            <a:prstGeom prst="rect">
              <a:avLst/>
            </a:prstGeom>
            <a:ln>
              <a:noFill/>
            </a:ln>
          </p:spPr>
          <p:txBody>
            <a:bodyPr vert="horz" lIns="0" tIns="0" rIns="0" bIns="0" rtlCol="0">
              <a:noAutofit/>
            </a:bodyPr>
            <a:lstStyle/>
            <a:p>
              <a:pPr>
                <a:lnSpc>
                  <a:spcPct val="107000"/>
                </a:lnSpc>
                <a:spcAft>
                  <a:spcPts val="800"/>
                </a:spcAft>
              </a:pPr>
              <a:r>
                <a:rPr lang="nl-NL" sz="1200" b="1">
                  <a:solidFill>
                    <a:srgbClr val="252525"/>
                  </a:solidFill>
                  <a:effectLst/>
                  <a:latin typeface="Calibri" panose="020F0502020204030204" pitchFamily="34" charset="0"/>
                  <a:ea typeface="Calibri" panose="020F0502020204030204" pitchFamily="34" charset="0"/>
                </a:rPr>
                <a:t>Risico’s</a:t>
              </a:r>
              <a:r>
                <a:rPr lang="nl-NL" sz="1200" b="1" spc="95">
                  <a:solidFill>
                    <a:srgbClr val="252525"/>
                  </a:solidFill>
                  <a:effectLst/>
                  <a:latin typeface="Calibri" panose="020F0502020204030204" pitchFamily="34" charset="0"/>
                  <a:ea typeface="Calibri" panose="020F0502020204030204" pitchFamily="34" charset="0"/>
                </a:rPr>
                <a:t> </a:t>
              </a:r>
              <a:r>
                <a:rPr lang="nl-NL" sz="1200" b="1">
                  <a:solidFill>
                    <a:srgbClr val="252525"/>
                  </a:solidFill>
                  <a:effectLst/>
                  <a:latin typeface="Calibri" panose="020F0502020204030204" pitchFamily="34" charset="0"/>
                  <a:ea typeface="Calibri" panose="020F0502020204030204" pitchFamily="34" charset="0"/>
                </a:rPr>
                <a:t>en</a:t>
              </a:r>
              <a:r>
                <a:rPr lang="nl-NL" sz="1200" b="1" spc="95">
                  <a:solidFill>
                    <a:srgbClr val="252525"/>
                  </a:solidFill>
                  <a:effectLst/>
                  <a:latin typeface="Calibri" panose="020F0502020204030204" pitchFamily="34" charset="0"/>
                  <a:ea typeface="Calibri" panose="020F0502020204030204" pitchFamily="34" charset="0"/>
                </a:rPr>
                <a:t> </a:t>
              </a:r>
              <a:r>
                <a:rPr lang="nl-NL" sz="1200" b="1">
                  <a:solidFill>
                    <a:srgbClr val="252525"/>
                  </a:solidFill>
                  <a:effectLst/>
                  <a:latin typeface="Calibri" panose="020F0502020204030204" pitchFamily="34" charset="0"/>
                  <a:ea typeface="Calibri" panose="020F0502020204030204" pitchFamily="34" charset="0"/>
                </a:rPr>
                <a:t>bescherming</a:t>
              </a:r>
              <a:endParaRPr lang="nl-NL" sz="1100">
                <a:solidFill>
                  <a:srgbClr val="000000"/>
                </a:solidFill>
                <a:effectLst/>
                <a:latin typeface="Calibri" panose="020F0502020204030204" pitchFamily="34" charset="0"/>
                <a:ea typeface="Calibri" panose="020F0502020204030204" pitchFamily="34" charset="0"/>
              </a:endParaRPr>
            </a:p>
          </p:txBody>
        </p:sp>
        <p:sp>
          <p:nvSpPr>
            <p:cNvPr id="99" name="Rectangle 14">
              <a:extLst>
                <a:ext uri="{FF2B5EF4-FFF2-40B4-BE49-F238E27FC236}">
                  <a16:creationId xmlns:a16="http://schemas.microsoft.com/office/drawing/2014/main" id="{C98C8431-22B0-CDB7-C82B-71DACBBD66AF}"/>
                </a:ext>
              </a:extLst>
            </p:cNvPr>
            <p:cNvSpPr/>
            <p:nvPr/>
          </p:nvSpPr>
          <p:spPr>
            <a:xfrm>
              <a:off x="431322" y="682732"/>
              <a:ext cx="3347459" cy="256810"/>
            </a:xfrm>
            <a:prstGeom prst="rect">
              <a:avLst/>
            </a:prstGeom>
            <a:ln>
              <a:noFill/>
            </a:ln>
          </p:spPr>
          <p:txBody>
            <a:bodyPr vert="horz" lIns="0" tIns="0" rIns="0" bIns="0" rtlCol="0">
              <a:noAutofit/>
            </a:bodyPr>
            <a:lstStyle/>
            <a:p>
              <a:pPr>
                <a:lnSpc>
                  <a:spcPct val="107000"/>
                </a:lnSpc>
                <a:spcAft>
                  <a:spcPts val="800"/>
                </a:spcAft>
              </a:pPr>
              <a:r>
                <a:rPr lang="nl-NL" sz="1200">
                  <a:solidFill>
                    <a:srgbClr val="252525"/>
                  </a:solidFill>
                  <a:effectLst/>
                  <a:latin typeface="Calibri" panose="020F0502020204030204" pitchFamily="34" charset="0"/>
                  <a:ea typeface="Calibri" panose="020F0502020204030204" pitchFamily="34" charset="0"/>
                </a:rPr>
                <a:t>eerst</a:t>
              </a:r>
              <a:r>
                <a:rPr lang="nl-NL" sz="1200" spc="140">
                  <a:solidFill>
                    <a:srgbClr val="252525"/>
                  </a:solidFill>
                  <a:effectLst/>
                  <a:latin typeface="Calibri" panose="020F0502020204030204" pitchFamily="34" charset="0"/>
                  <a:ea typeface="Calibri" panose="020F0502020204030204" pitchFamily="34" charset="0"/>
                </a:rPr>
                <a:t> </a:t>
              </a:r>
              <a:r>
                <a:rPr lang="nl-NL" sz="1200">
                  <a:solidFill>
                    <a:srgbClr val="252525"/>
                  </a:solidFill>
                  <a:effectLst/>
                  <a:latin typeface="Calibri" panose="020F0502020204030204" pitchFamily="34" charset="0"/>
                  <a:ea typeface="Calibri" panose="020F0502020204030204" pitchFamily="34" charset="0"/>
                </a:rPr>
                <a:t>begrijpen,</a:t>
              </a:r>
              <a:r>
                <a:rPr lang="nl-NL" sz="1200" spc="140">
                  <a:solidFill>
                    <a:srgbClr val="252525"/>
                  </a:solidFill>
                  <a:effectLst/>
                  <a:latin typeface="Calibri" panose="020F0502020204030204" pitchFamily="34" charset="0"/>
                  <a:ea typeface="Calibri" panose="020F0502020204030204" pitchFamily="34" charset="0"/>
                </a:rPr>
                <a:t> </a:t>
              </a:r>
              <a:r>
                <a:rPr lang="nl-NL" sz="1200">
                  <a:solidFill>
                    <a:srgbClr val="252525"/>
                  </a:solidFill>
                  <a:effectLst/>
                  <a:latin typeface="Calibri" panose="020F0502020204030204" pitchFamily="34" charset="0"/>
                  <a:ea typeface="Calibri" panose="020F0502020204030204" pitchFamily="34" charset="0"/>
                </a:rPr>
                <a:t>dan</a:t>
              </a:r>
              <a:r>
                <a:rPr lang="nl-NL" sz="1200" spc="140">
                  <a:solidFill>
                    <a:srgbClr val="252525"/>
                  </a:solidFill>
                  <a:effectLst/>
                  <a:latin typeface="Calibri" panose="020F0502020204030204" pitchFamily="34" charset="0"/>
                  <a:ea typeface="Calibri" panose="020F0502020204030204" pitchFamily="34" charset="0"/>
                </a:rPr>
                <a:t> </a:t>
              </a:r>
              <a:r>
                <a:rPr lang="nl-NL" sz="1200">
                  <a:solidFill>
                    <a:srgbClr val="252525"/>
                  </a:solidFill>
                  <a:effectLst/>
                  <a:latin typeface="Calibri" panose="020F0502020204030204" pitchFamily="34" charset="0"/>
                  <a:ea typeface="Calibri" panose="020F0502020204030204" pitchFamily="34" charset="0"/>
                </a:rPr>
                <a:t>(be)handelen</a:t>
              </a:r>
              <a:endParaRPr lang="nl-NL" sz="1100">
                <a:solidFill>
                  <a:srgbClr val="000000"/>
                </a:solidFill>
                <a:effectLst/>
                <a:latin typeface="Calibri" panose="020F0502020204030204" pitchFamily="34" charset="0"/>
                <a:ea typeface="Calibri" panose="020F0502020204030204" pitchFamily="34" charset="0"/>
              </a:endParaRPr>
            </a:p>
          </p:txBody>
        </p:sp>
        <p:sp>
          <p:nvSpPr>
            <p:cNvPr id="100" name="Rectangle 15">
              <a:extLst>
                <a:ext uri="{FF2B5EF4-FFF2-40B4-BE49-F238E27FC236}">
                  <a16:creationId xmlns:a16="http://schemas.microsoft.com/office/drawing/2014/main" id="{3BB46C6C-8506-45A0-F93C-449482955357}"/>
                </a:ext>
              </a:extLst>
            </p:cNvPr>
            <p:cNvSpPr/>
            <p:nvPr/>
          </p:nvSpPr>
          <p:spPr>
            <a:xfrm>
              <a:off x="431322" y="1081985"/>
              <a:ext cx="420113"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252525"/>
                  </a:solidFill>
                  <a:effectLst/>
                  <a:latin typeface="Calibri" panose="020F0502020204030204" pitchFamily="34" charset="0"/>
                  <a:ea typeface="Calibri" panose="020F0502020204030204" pitchFamily="34" charset="0"/>
                </a:rPr>
                <a:t>Naam:</a:t>
              </a:r>
              <a:endParaRPr lang="nl-NL" sz="1100">
                <a:solidFill>
                  <a:srgbClr val="000000"/>
                </a:solidFill>
                <a:effectLst/>
                <a:latin typeface="Calibri" panose="020F0502020204030204" pitchFamily="34" charset="0"/>
                <a:ea typeface="Calibri" panose="020F0502020204030204" pitchFamily="34" charset="0"/>
              </a:endParaRPr>
            </a:p>
          </p:txBody>
        </p:sp>
        <p:sp>
          <p:nvSpPr>
            <p:cNvPr id="101" name="Rectangle 16">
              <a:extLst>
                <a:ext uri="{FF2B5EF4-FFF2-40B4-BE49-F238E27FC236}">
                  <a16:creationId xmlns:a16="http://schemas.microsoft.com/office/drawing/2014/main" id="{06765D14-6C6D-CBAA-CBA1-A4770F688EC5}"/>
                </a:ext>
              </a:extLst>
            </p:cNvPr>
            <p:cNvSpPr/>
            <p:nvPr/>
          </p:nvSpPr>
          <p:spPr>
            <a:xfrm>
              <a:off x="431322" y="1294736"/>
              <a:ext cx="480245"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252525"/>
                  </a:solidFill>
                  <a:effectLst/>
                  <a:latin typeface="Calibri" panose="020F0502020204030204" pitchFamily="34" charset="0"/>
                  <a:ea typeface="Calibri" panose="020F0502020204030204" pitchFamily="34" charset="0"/>
                </a:rPr>
                <a:t>Datum:</a:t>
              </a:r>
              <a:endParaRPr lang="nl-NL" sz="1100">
                <a:solidFill>
                  <a:srgbClr val="000000"/>
                </a:solidFill>
                <a:effectLst/>
                <a:latin typeface="Calibri" panose="020F0502020204030204" pitchFamily="34" charset="0"/>
                <a:ea typeface="Calibri" panose="020F0502020204030204" pitchFamily="34" charset="0"/>
              </a:endParaRPr>
            </a:p>
          </p:txBody>
        </p:sp>
        <p:sp>
          <p:nvSpPr>
            <p:cNvPr id="102" name="Rectangle 17">
              <a:extLst>
                <a:ext uri="{FF2B5EF4-FFF2-40B4-BE49-F238E27FC236}">
                  <a16:creationId xmlns:a16="http://schemas.microsoft.com/office/drawing/2014/main" id="{BC533669-B90A-8CFE-5B3D-3AC5C01A5FFB}"/>
                </a:ext>
              </a:extLst>
            </p:cNvPr>
            <p:cNvSpPr/>
            <p:nvPr/>
          </p:nvSpPr>
          <p:spPr>
            <a:xfrm>
              <a:off x="2259716" y="1081985"/>
              <a:ext cx="902128"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252525"/>
                  </a:solidFill>
                  <a:effectLst/>
                  <a:latin typeface="Calibri" panose="020F0502020204030204" pitchFamily="34" charset="0"/>
                  <a:ea typeface="Calibri" panose="020F0502020204030204" pitchFamily="34" charset="0"/>
                </a:rPr>
                <a:t>Ingevuld</a:t>
              </a:r>
              <a:r>
                <a:rPr lang="nl-NL" sz="800" spc="90">
                  <a:solidFill>
                    <a:srgbClr val="252525"/>
                  </a:solidFill>
                  <a:effectLst/>
                  <a:latin typeface="Calibri" panose="020F0502020204030204" pitchFamily="34" charset="0"/>
                  <a:ea typeface="Calibri" panose="020F0502020204030204" pitchFamily="34" charset="0"/>
                </a:rPr>
                <a:t> </a:t>
              </a:r>
              <a:r>
                <a:rPr lang="nl-NL" sz="800">
                  <a:solidFill>
                    <a:srgbClr val="252525"/>
                  </a:solidFill>
                  <a:effectLst/>
                  <a:latin typeface="Calibri" panose="020F0502020204030204" pitchFamily="34" charset="0"/>
                  <a:ea typeface="Calibri" panose="020F0502020204030204" pitchFamily="34" charset="0"/>
                </a:rPr>
                <a:t>met:</a:t>
              </a:r>
              <a:endParaRPr lang="nl-NL" sz="1100">
                <a:solidFill>
                  <a:srgbClr val="000000"/>
                </a:solidFill>
                <a:effectLst/>
                <a:latin typeface="Calibri" panose="020F0502020204030204" pitchFamily="34" charset="0"/>
                <a:ea typeface="Calibri" panose="020F0502020204030204" pitchFamily="34" charset="0"/>
              </a:endParaRPr>
            </a:p>
          </p:txBody>
        </p:sp>
        <p:sp>
          <p:nvSpPr>
            <p:cNvPr id="103" name="Rectangle 18">
              <a:extLst>
                <a:ext uri="{FF2B5EF4-FFF2-40B4-BE49-F238E27FC236}">
                  <a16:creationId xmlns:a16="http://schemas.microsoft.com/office/drawing/2014/main" id="{32471AF9-4985-0CA2-0AE9-2E474D547481}"/>
                </a:ext>
              </a:extLst>
            </p:cNvPr>
            <p:cNvSpPr/>
            <p:nvPr/>
          </p:nvSpPr>
          <p:spPr>
            <a:xfrm>
              <a:off x="8708370" y="7313317"/>
              <a:ext cx="2326526"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252525"/>
                  </a:solidFill>
                  <a:effectLst/>
                  <a:latin typeface="Calibri" panose="020F0502020204030204" pitchFamily="34" charset="0"/>
                  <a:ea typeface="Calibri" panose="020F0502020204030204" pitchFamily="34" charset="0"/>
                </a:rPr>
                <a:t>Door</a:t>
              </a:r>
              <a:r>
                <a:rPr lang="nl-NL" sz="800" spc="75">
                  <a:solidFill>
                    <a:srgbClr val="252525"/>
                  </a:solidFill>
                  <a:effectLst/>
                  <a:latin typeface="Calibri" panose="020F0502020204030204" pitchFamily="34" charset="0"/>
                  <a:ea typeface="Calibri" panose="020F0502020204030204" pitchFamily="34" charset="0"/>
                </a:rPr>
                <a:t> </a:t>
              </a:r>
              <a:r>
                <a:rPr lang="nl-NL" sz="800">
                  <a:solidFill>
                    <a:srgbClr val="252525"/>
                  </a:solidFill>
                  <a:effectLst/>
                  <a:latin typeface="Calibri" panose="020F0502020204030204" pitchFamily="34" charset="0"/>
                  <a:ea typeface="Calibri" panose="020F0502020204030204" pitchFamily="34" charset="0"/>
                </a:rPr>
                <a:t>Hilde</a:t>
              </a:r>
              <a:r>
                <a:rPr lang="nl-NL" sz="800" spc="70">
                  <a:solidFill>
                    <a:srgbClr val="252525"/>
                  </a:solidFill>
                  <a:effectLst/>
                  <a:latin typeface="Calibri" panose="020F0502020204030204" pitchFamily="34" charset="0"/>
                  <a:ea typeface="Calibri" panose="020F0502020204030204" pitchFamily="34" charset="0"/>
                </a:rPr>
                <a:t> </a:t>
              </a:r>
              <a:r>
                <a:rPr lang="nl-NL" sz="800">
                  <a:solidFill>
                    <a:srgbClr val="252525"/>
                  </a:solidFill>
                  <a:effectLst/>
                  <a:latin typeface="Calibri" panose="020F0502020204030204" pitchFamily="34" charset="0"/>
                  <a:ea typeface="Calibri" panose="020F0502020204030204" pitchFamily="34" charset="0"/>
                </a:rPr>
                <a:t>Tempel</a:t>
              </a:r>
              <a:r>
                <a:rPr lang="nl-NL" sz="800" spc="65">
                  <a:solidFill>
                    <a:srgbClr val="252525"/>
                  </a:solidFill>
                  <a:effectLst/>
                  <a:latin typeface="Calibri" panose="020F0502020204030204" pitchFamily="34" charset="0"/>
                  <a:ea typeface="Calibri" panose="020F0502020204030204" pitchFamily="34" charset="0"/>
                </a:rPr>
                <a:t> </a:t>
              </a:r>
              <a:r>
                <a:rPr lang="nl-NL" sz="800">
                  <a:solidFill>
                    <a:srgbClr val="252525"/>
                  </a:solidFill>
                  <a:effectLst/>
                  <a:latin typeface="Calibri" panose="020F0502020204030204" pitchFamily="34" charset="0"/>
                  <a:ea typeface="Calibri" panose="020F0502020204030204" pitchFamily="34" charset="0"/>
                </a:rPr>
                <a:t>&amp;</a:t>
              </a:r>
              <a:r>
                <a:rPr lang="nl-NL" sz="800" spc="90">
                  <a:solidFill>
                    <a:srgbClr val="252525"/>
                  </a:solidFill>
                  <a:effectLst/>
                  <a:latin typeface="Calibri" panose="020F0502020204030204" pitchFamily="34" charset="0"/>
                  <a:ea typeface="Calibri" panose="020F0502020204030204" pitchFamily="34" charset="0"/>
                </a:rPr>
                <a:t> </a:t>
              </a:r>
              <a:r>
                <a:rPr lang="nl-NL" sz="800">
                  <a:solidFill>
                    <a:srgbClr val="252525"/>
                  </a:solidFill>
                  <a:effectLst/>
                  <a:latin typeface="Calibri" panose="020F0502020204030204" pitchFamily="34" charset="0"/>
                  <a:ea typeface="Calibri" panose="020F0502020204030204" pitchFamily="34" charset="0"/>
                </a:rPr>
                <a:t>Laura</a:t>
              </a:r>
              <a:r>
                <a:rPr lang="nl-NL" sz="800" spc="75">
                  <a:solidFill>
                    <a:srgbClr val="252525"/>
                  </a:solidFill>
                  <a:effectLst/>
                  <a:latin typeface="Calibri" panose="020F0502020204030204" pitchFamily="34" charset="0"/>
                  <a:ea typeface="Calibri" panose="020F0502020204030204" pitchFamily="34" charset="0"/>
                </a:rPr>
                <a:t> </a:t>
              </a:r>
              <a:r>
                <a:rPr lang="nl-NL" sz="800">
                  <a:solidFill>
                    <a:srgbClr val="252525"/>
                  </a:solidFill>
                  <a:effectLst/>
                  <a:latin typeface="Calibri" panose="020F0502020204030204" pitchFamily="34" charset="0"/>
                  <a:ea typeface="Calibri" panose="020F0502020204030204" pitchFamily="34" charset="0"/>
                </a:rPr>
                <a:t>Geesing</a:t>
              </a:r>
              <a:endParaRPr lang="nl-NL" sz="1100">
                <a:solidFill>
                  <a:srgbClr val="000000"/>
                </a:solidFill>
                <a:effectLst/>
                <a:latin typeface="Calibri" panose="020F0502020204030204" pitchFamily="34" charset="0"/>
                <a:ea typeface="Calibri" panose="020F0502020204030204" pitchFamily="34" charset="0"/>
              </a:endParaRPr>
            </a:p>
          </p:txBody>
        </p:sp>
        <p:sp>
          <p:nvSpPr>
            <p:cNvPr id="104" name="Shape 19">
              <a:extLst>
                <a:ext uri="{FF2B5EF4-FFF2-40B4-BE49-F238E27FC236}">
                  <a16:creationId xmlns:a16="http://schemas.microsoft.com/office/drawing/2014/main" id="{8401FC3B-CAA7-11FD-8DCD-29A86B18A93D}"/>
                </a:ext>
              </a:extLst>
            </p:cNvPr>
            <p:cNvSpPr/>
            <p:nvPr/>
          </p:nvSpPr>
          <p:spPr>
            <a:xfrm>
              <a:off x="431333" y="1724734"/>
              <a:ext cx="2183410" cy="2446135"/>
            </a:xfrm>
            <a:custGeom>
              <a:avLst/>
              <a:gdLst/>
              <a:ahLst/>
              <a:cxnLst/>
              <a:rect l="0" t="0" r="0" b="0"/>
              <a:pathLst>
                <a:path w="2183410" h="2446135">
                  <a:moveTo>
                    <a:pt x="36004" y="0"/>
                  </a:moveTo>
                  <a:lnTo>
                    <a:pt x="1228598" y="0"/>
                  </a:lnTo>
                  <a:lnTo>
                    <a:pt x="2147405" y="0"/>
                  </a:lnTo>
                  <a:cubicBezTo>
                    <a:pt x="2167204" y="0"/>
                    <a:pt x="2183410" y="16205"/>
                    <a:pt x="2183410" y="36005"/>
                  </a:cubicBezTo>
                  <a:lnTo>
                    <a:pt x="2183410" y="2410130"/>
                  </a:lnTo>
                  <a:cubicBezTo>
                    <a:pt x="2183410" y="2429929"/>
                    <a:pt x="2167204" y="2446135"/>
                    <a:pt x="2147405" y="2446135"/>
                  </a:cubicBezTo>
                  <a:lnTo>
                    <a:pt x="36004" y="2446135"/>
                  </a:lnTo>
                  <a:cubicBezTo>
                    <a:pt x="16205" y="2446135"/>
                    <a:pt x="0" y="2429929"/>
                    <a:pt x="0" y="2410130"/>
                  </a:cubicBezTo>
                  <a:lnTo>
                    <a:pt x="0" y="36005"/>
                  </a:lnTo>
                  <a:cubicBezTo>
                    <a:pt x="0" y="16205"/>
                    <a:pt x="16205" y="0"/>
                    <a:pt x="36004" y="0"/>
                  </a:cubicBezTo>
                  <a:close/>
                </a:path>
              </a:pathLst>
            </a:custGeom>
            <a:ln w="6350" cap="flat">
              <a:miter lim="127000"/>
            </a:ln>
          </p:spPr>
          <p:style>
            <a:lnRef idx="1">
              <a:srgbClr val="000000"/>
            </a:lnRef>
            <a:fillRef idx="1">
              <a:srgbClr val="FFFFFF"/>
            </a:fillRef>
            <a:effectRef idx="0">
              <a:scrgbClr r="0" g="0" b="0"/>
            </a:effectRef>
            <a:fontRef idx="none"/>
          </p:style>
          <p:txBody>
            <a:bodyPr/>
            <a:lstStyle/>
            <a:p>
              <a:endParaRPr lang="nl-NL"/>
            </a:p>
          </p:txBody>
        </p:sp>
        <p:sp>
          <p:nvSpPr>
            <p:cNvPr id="105" name="Shape 20">
              <a:extLst>
                <a:ext uri="{FF2B5EF4-FFF2-40B4-BE49-F238E27FC236}">
                  <a16:creationId xmlns:a16="http://schemas.microsoft.com/office/drawing/2014/main" id="{210BB581-7AC0-B57D-30C9-5AA417365282}"/>
                </a:ext>
              </a:extLst>
            </p:cNvPr>
            <p:cNvSpPr/>
            <p:nvPr/>
          </p:nvSpPr>
          <p:spPr>
            <a:xfrm>
              <a:off x="2685796" y="1724734"/>
              <a:ext cx="2183410" cy="2446135"/>
            </a:xfrm>
            <a:custGeom>
              <a:avLst/>
              <a:gdLst/>
              <a:ahLst/>
              <a:cxnLst/>
              <a:rect l="0" t="0" r="0" b="0"/>
              <a:pathLst>
                <a:path w="2183410" h="2446135">
                  <a:moveTo>
                    <a:pt x="36005" y="0"/>
                  </a:moveTo>
                  <a:lnTo>
                    <a:pt x="2147405" y="0"/>
                  </a:lnTo>
                  <a:cubicBezTo>
                    <a:pt x="2167204" y="0"/>
                    <a:pt x="2183410" y="16205"/>
                    <a:pt x="2183410" y="36005"/>
                  </a:cubicBezTo>
                  <a:lnTo>
                    <a:pt x="2183410" y="2410130"/>
                  </a:lnTo>
                  <a:cubicBezTo>
                    <a:pt x="2183410" y="2429929"/>
                    <a:pt x="2167204" y="2446135"/>
                    <a:pt x="2147405" y="2446135"/>
                  </a:cubicBezTo>
                  <a:lnTo>
                    <a:pt x="36005" y="2446135"/>
                  </a:lnTo>
                  <a:cubicBezTo>
                    <a:pt x="16205" y="2446135"/>
                    <a:pt x="0" y="2429929"/>
                    <a:pt x="0" y="2410130"/>
                  </a:cubicBezTo>
                  <a:lnTo>
                    <a:pt x="0" y="36005"/>
                  </a:lnTo>
                  <a:cubicBezTo>
                    <a:pt x="0" y="16205"/>
                    <a:pt x="16205" y="0"/>
                    <a:pt x="36005" y="0"/>
                  </a:cubicBezTo>
                  <a:close/>
                </a:path>
              </a:pathLst>
            </a:custGeom>
            <a:ln w="6350" cap="flat">
              <a:miter lim="127000"/>
            </a:ln>
          </p:spPr>
          <p:style>
            <a:lnRef idx="1">
              <a:srgbClr val="000000"/>
            </a:lnRef>
            <a:fillRef idx="1">
              <a:srgbClr val="FFFFFF"/>
            </a:fillRef>
            <a:effectRef idx="0">
              <a:scrgbClr r="0" g="0" b="0"/>
            </a:effectRef>
            <a:fontRef idx="none"/>
          </p:style>
          <p:txBody>
            <a:bodyPr/>
            <a:lstStyle/>
            <a:p>
              <a:endParaRPr lang="nl-NL"/>
            </a:p>
          </p:txBody>
        </p:sp>
        <p:sp>
          <p:nvSpPr>
            <p:cNvPr id="106" name="Shape 21">
              <a:extLst>
                <a:ext uri="{FF2B5EF4-FFF2-40B4-BE49-F238E27FC236}">
                  <a16:creationId xmlns:a16="http://schemas.microsoft.com/office/drawing/2014/main" id="{1653157A-59D3-7A10-E19F-BB1E2AC14E5D}"/>
                </a:ext>
              </a:extLst>
            </p:cNvPr>
            <p:cNvSpPr/>
            <p:nvPr/>
          </p:nvSpPr>
          <p:spPr>
            <a:xfrm>
              <a:off x="5289703" y="1724734"/>
              <a:ext cx="2183409" cy="2446135"/>
            </a:xfrm>
            <a:custGeom>
              <a:avLst/>
              <a:gdLst/>
              <a:ahLst/>
              <a:cxnLst/>
              <a:rect l="0" t="0" r="0" b="0"/>
              <a:pathLst>
                <a:path w="2183409" h="2446135">
                  <a:moveTo>
                    <a:pt x="36004" y="0"/>
                  </a:moveTo>
                  <a:lnTo>
                    <a:pt x="1194790" y="0"/>
                  </a:lnTo>
                  <a:lnTo>
                    <a:pt x="2147405" y="0"/>
                  </a:lnTo>
                  <a:cubicBezTo>
                    <a:pt x="2167204" y="0"/>
                    <a:pt x="2183409" y="16205"/>
                    <a:pt x="2183409" y="36005"/>
                  </a:cubicBezTo>
                  <a:lnTo>
                    <a:pt x="2183409" y="2410130"/>
                  </a:lnTo>
                  <a:cubicBezTo>
                    <a:pt x="2183409" y="2429929"/>
                    <a:pt x="2167204" y="2446135"/>
                    <a:pt x="2147405" y="2446135"/>
                  </a:cubicBezTo>
                  <a:lnTo>
                    <a:pt x="36004" y="2446135"/>
                  </a:lnTo>
                  <a:cubicBezTo>
                    <a:pt x="16205" y="2446135"/>
                    <a:pt x="0" y="2429929"/>
                    <a:pt x="0" y="2410130"/>
                  </a:cubicBezTo>
                  <a:lnTo>
                    <a:pt x="0" y="36005"/>
                  </a:lnTo>
                  <a:cubicBezTo>
                    <a:pt x="0" y="16205"/>
                    <a:pt x="16205" y="0"/>
                    <a:pt x="36004" y="0"/>
                  </a:cubicBezTo>
                  <a:close/>
                </a:path>
              </a:pathLst>
            </a:custGeom>
            <a:ln w="6350" cap="flat">
              <a:miter lim="127000"/>
            </a:ln>
          </p:spPr>
          <p:style>
            <a:lnRef idx="1">
              <a:srgbClr val="000000"/>
            </a:lnRef>
            <a:fillRef idx="1">
              <a:srgbClr val="FFFFFF"/>
            </a:fillRef>
            <a:effectRef idx="0">
              <a:scrgbClr r="0" g="0" b="0"/>
            </a:effectRef>
            <a:fontRef idx="none"/>
          </p:style>
          <p:txBody>
            <a:bodyPr/>
            <a:lstStyle/>
            <a:p>
              <a:endParaRPr lang="nl-NL"/>
            </a:p>
          </p:txBody>
        </p:sp>
        <p:sp>
          <p:nvSpPr>
            <p:cNvPr id="107" name="Shape 22">
              <a:extLst>
                <a:ext uri="{FF2B5EF4-FFF2-40B4-BE49-F238E27FC236}">
                  <a16:creationId xmlns:a16="http://schemas.microsoft.com/office/drawing/2014/main" id="{C59DD9E2-26B5-2D9F-1CEA-506237579CC2}"/>
                </a:ext>
              </a:extLst>
            </p:cNvPr>
            <p:cNvSpPr/>
            <p:nvPr/>
          </p:nvSpPr>
          <p:spPr>
            <a:xfrm>
              <a:off x="5289703" y="223862"/>
              <a:ext cx="4843665" cy="1283462"/>
            </a:xfrm>
            <a:custGeom>
              <a:avLst/>
              <a:gdLst/>
              <a:ahLst/>
              <a:cxnLst/>
              <a:rect l="0" t="0" r="0" b="0"/>
              <a:pathLst>
                <a:path w="4843665" h="1283462">
                  <a:moveTo>
                    <a:pt x="36004" y="0"/>
                  </a:moveTo>
                  <a:lnTo>
                    <a:pt x="1338733" y="0"/>
                  </a:lnTo>
                  <a:lnTo>
                    <a:pt x="4807674" y="0"/>
                  </a:lnTo>
                  <a:cubicBezTo>
                    <a:pt x="4827473" y="0"/>
                    <a:pt x="4843665" y="16205"/>
                    <a:pt x="4843665" y="36004"/>
                  </a:cubicBezTo>
                  <a:lnTo>
                    <a:pt x="4843665" y="1247470"/>
                  </a:lnTo>
                  <a:cubicBezTo>
                    <a:pt x="4843665" y="1267270"/>
                    <a:pt x="4827473" y="1283462"/>
                    <a:pt x="4807674" y="1283462"/>
                  </a:cubicBezTo>
                  <a:lnTo>
                    <a:pt x="36004" y="1283462"/>
                  </a:lnTo>
                  <a:cubicBezTo>
                    <a:pt x="16205" y="1283462"/>
                    <a:pt x="0" y="1267270"/>
                    <a:pt x="0" y="1247470"/>
                  </a:cubicBezTo>
                  <a:lnTo>
                    <a:pt x="0" y="36004"/>
                  </a:lnTo>
                  <a:cubicBezTo>
                    <a:pt x="0" y="16205"/>
                    <a:pt x="16205" y="0"/>
                    <a:pt x="36004" y="0"/>
                  </a:cubicBezTo>
                  <a:close/>
                </a:path>
              </a:pathLst>
            </a:custGeom>
            <a:ln w="6350" cap="flat">
              <a:miter lim="127000"/>
            </a:ln>
          </p:spPr>
          <p:style>
            <a:lnRef idx="1">
              <a:srgbClr val="000000"/>
            </a:lnRef>
            <a:fillRef idx="1">
              <a:srgbClr val="FFFFFF"/>
            </a:fillRef>
            <a:effectRef idx="0">
              <a:scrgbClr r="0" g="0" b="0"/>
            </a:effectRef>
            <a:fontRef idx="none"/>
          </p:style>
          <p:txBody>
            <a:bodyPr/>
            <a:lstStyle/>
            <a:p>
              <a:endParaRPr lang="nl-NL"/>
            </a:p>
          </p:txBody>
        </p:sp>
        <p:sp>
          <p:nvSpPr>
            <p:cNvPr id="108" name="Shape 23">
              <a:extLst>
                <a:ext uri="{FF2B5EF4-FFF2-40B4-BE49-F238E27FC236}">
                  <a16:creationId xmlns:a16="http://schemas.microsoft.com/office/drawing/2014/main" id="{7DC9267C-5F28-1F2E-636B-6F9942E66FF4}"/>
                </a:ext>
              </a:extLst>
            </p:cNvPr>
            <p:cNvSpPr/>
            <p:nvPr/>
          </p:nvSpPr>
          <p:spPr>
            <a:xfrm>
              <a:off x="7949970" y="1724734"/>
              <a:ext cx="2183410" cy="2446135"/>
            </a:xfrm>
            <a:custGeom>
              <a:avLst/>
              <a:gdLst/>
              <a:ahLst/>
              <a:cxnLst/>
              <a:rect l="0" t="0" r="0" b="0"/>
              <a:pathLst>
                <a:path w="2183410" h="2446135">
                  <a:moveTo>
                    <a:pt x="36005" y="0"/>
                  </a:moveTo>
                  <a:lnTo>
                    <a:pt x="2089239" y="0"/>
                  </a:lnTo>
                  <a:lnTo>
                    <a:pt x="2147405" y="0"/>
                  </a:lnTo>
                  <a:cubicBezTo>
                    <a:pt x="2167205" y="0"/>
                    <a:pt x="2183410" y="16205"/>
                    <a:pt x="2183410" y="36005"/>
                  </a:cubicBezTo>
                  <a:lnTo>
                    <a:pt x="2183410" y="2410130"/>
                  </a:lnTo>
                  <a:cubicBezTo>
                    <a:pt x="2183410" y="2429929"/>
                    <a:pt x="2167205" y="2446135"/>
                    <a:pt x="2147405" y="2446135"/>
                  </a:cubicBezTo>
                  <a:lnTo>
                    <a:pt x="36005" y="2446135"/>
                  </a:lnTo>
                  <a:cubicBezTo>
                    <a:pt x="16205" y="2446135"/>
                    <a:pt x="0" y="2429929"/>
                    <a:pt x="0" y="2410130"/>
                  </a:cubicBezTo>
                  <a:lnTo>
                    <a:pt x="0" y="36005"/>
                  </a:lnTo>
                  <a:cubicBezTo>
                    <a:pt x="0" y="16205"/>
                    <a:pt x="16205" y="0"/>
                    <a:pt x="36005" y="0"/>
                  </a:cubicBezTo>
                  <a:close/>
                </a:path>
              </a:pathLst>
            </a:custGeom>
            <a:ln w="6350" cap="flat">
              <a:miter lim="127000"/>
            </a:ln>
          </p:spPr>
          <p:style>
            <a:lnRef idx="1">
              <a:srgbClr val="000000"/>
            </a:lnRef>
            <a:fillRef idx="1">
              <a:srgbClr val="FFFFFF"/>
            </a:fillRef>
            <a:effectRef idx="0">
              <a:scrgbClr r="0" g="0" b="0"/>
            </a:effectRef>
            <a:fontRef idx="none"/>
          </p:style>
          <p:txBody>
            <a:bodyPr/>
            <a:lstStyle/>
            <a:p>
              <a:endParaRPr lang="nl-NL"/>
            </a:p>
          </p:txBody>
        </p:sp>
        <p:sp>
          <p:nvSpPr>
            <p:cNvPr id="109" name="Shape 24">
              <a:extLst>
                <a:ext uri="{FF2B5EF4-FFF2-40B4-BE49-F238E27FC236}">
                  <a16:creationId xmlns:a16="http://schemas.microsoft.com/office/drawing/2014/main" id="{9591B136-C4C5-9768-37EB-66F2D736E5DD}"/>
                </a:ext>
              </a:extLst>
            </p:cNvPr>
            <p:cNvSpPr/>
            <p:nvPr/>
          </p:nvSpPr>
          <p:spPr>
            <a:xfrm>
              <a:off x="431333" y="4645005"/>
              <a:ext cx="2183410" cy="2446134"/>
            </a:xfrm>
            <a:custGeom>
              <a:avLst/>
              <a:gdLst/>
              <a:ahLst/>
              <a:cxnLst/>
              <a:rect l="0" t="0" r="0" b="0"/>
              <a:pathLst>
                <a:path w="2183410" h="2446134">
                  <a:moveTo>
                    <a:pt x="36004" y="0"/>
                  </a:moveTo>
                  <a:lnTo>
                    <a:pt x="834428" y="0"/>
                  </a:lnTo>
                  <a:lnTo>
                    <a:pt x="2147405" y="0"/>
                  </a:lnTo>
                  <a:cubicBezTo>
                    <a:pt x="2167204" y="0"/>
                    <a:pt x="2183410" y="16205"/>
                    <a:pt x="2183410" y="36004"/>
                  </a:cubicBezTo>
                  <a:lnTo>
                    <a:pt x="2183410" y="2410130"/>
                  </a:lnTo>
                  <a:cubicBezTo>
                    <a:pt x="2183410" y="2429929"/>
                    <a:pt x="2167204" y="2446134"/>
                    <a:pt x="2147405" y="2446134"/>
                  </a:cubicBezTo>
                  <a:lnTo>
                    <a:pt x="36004" y="2446134"/>
                  </a:lnTo>
                  <a:cubicBezTo>
                    <a:pt x="16205" y="2446134"/>
                    <a:pt x="0" y="2429929"/>
                    <a:pt x="0" y="2410130"/>
                  </a:cubicBezTo>
                  <a:lnTo>
                    <a:pt x="0" y="36004"/>
                  </a:lnTo>
                  <a:cubicBezTo>
                    <a:pt x="0" y="16205"/>
                    <a:pt x="16205" y="0"/>
                    <a:pt x="36004" y="0"/>
                  </a:cubicBezTo>
                  <a:close/>
                </a:path>
              </a:pathLst>
            </a:custGeom>
            <a:ln w="6350" cap="flat">
              <a:miter lim="127000"/>
            </a:ln>
          </p:spPr>
          <p:style>
            <a:lnRef idx="1">
              <a:srgbClr val="000000"/>
            </a:lnRef>
            <a:fillRef idx="1">
              <a:srgbClr val="FFFFFF"/>
            </a:fillRef>
            <a:effectRef idx="0">
              <a:scrgbClr r="0" g="0" b="0"/>
            </a:effectRef>
            <a:fontRef idx="none"/>
          </p:style>
          <p:txBody>
            <a:bodyPr/>
            <a:lstStyle/>
            <a:p>
              <a:endParaRPr lang="nl-NL"/>
            </a:p>
          </p:txBody>
        </p:sp>
        <p:sp>
          <p:nvSpPr>
            <p:cNvPr id="110" name="Shape 25">
              <a:extLst>
                <a:ext uri="{FF2B5EF4-FFF2-40B4-BE49-F238E27FC236}">
                  <a16:creationId xmlns:a16="http://schemas.microsoft.com/office/drawing/2014/main" id="{E9872907-8F74-636F-0668-0AB48AAF3D1E}"/>
                </a:ext>
              </a:extLst>
            </p:cNvPr>
            <p:cNvSpPr/>
            <p:nvPr/>
          </p:nvSpPr>
          <p:spPr>
            <a:xfrm>
              <a:off x="2685796" y="4645005"/>
              <a:ext cx="2183410" cy="2446134"/>
            </a:xfrm>
            <a:custGeom>
              <a:avLst/>
              <a:gdLst/>
              <a:ahLst/>
              <a:cxnLst/>
              <a:rect l="0" t="0" r="0" b="0"/>
              <a:pathLst>
                <a:path w="2183410" h="2446134">
                  <a:moveTo>
                    <a:pt x="36005" y="0"/>
                  </a:moveTo>
                  <a:lnTo>
                    <a:pt x="1386332" y="0"/>
                  </a:lnTo>
                  <a:lnTo>
                    <a:pt x="2147405" y="0"/>
                  </a:lnTo>
                  <a:cubicBezTo>
                    <a:pt x="2167204" y="0"/>
                    <a:pt x="2183410" y="16205"/>
                    <a:pt x="2183410" y="36004"/>
                  </a:cubicBezTo>
                  <a:lnTo>
                    <a:pt x="2183410" y="2410130"/>
                  </a:lnTo>
                  <a:cubicBezTo>
                    <a:pt x="2183410" y="2429929"/>
                    <a:pt x="2167204" y="2446134"/>
                    <a:pt x="2147405" y="2446134"/>
                  </a:cubicBezTo>
                  <a:lnTo>
                    <a:pt x="36005" y="2446134"/>
                  </a:lnTo>
                  <a:cubicBezTo>
                    <a:pt x="16205" y="2446134"/>
                    <a:pt x="0" y="2429929"/>
                    <a:pt x="0" y="2410130"/>
                  </a:cubicBezTo>
                  <a:lnTo>
                    <a:pt x="0" y="36004"/>
                  </a:lnTo>
                  <a:cubicBezTo>
                    <a:pt x="0" y="16205"/>
                    <a:pt x="16205" y="0"/>
                    <a:pt x="36005" y="0"/>
                  </a:cubicBezTo>
                  <a:close/>
                </a:path>
              </a:pathLst>
            </a:custGeom>
            <a:ln w="6350" cap="flat">
              <a:miter lim="127000"/>
            </a:ln>
          </p:spPr>
          <p:style>
            <a:lnRef idx="1">
              <a:srgbClr val="000000"/>
            </a:lnRef>
            <a:fillRef idx="1">
              <a:srgbClr val="FFFFFF"/>
            </a:fillRef>
            <a:effectRef idx="0">
              <a:scrgbClr r="0" g="0" b="0"/>
            </a:effectRef>
            <a:fontRef idx="none"/>
          </p:style>
          <p:txBody>
            <a:bodyPr/>
            <a:lstStyle/>
            <a:p>
              <a:endParaRPr lang="nl-NL"/>
            </a:p>
          </p:txBody>
        </p:sp>
        <p:sp>
          <p:nvSpPr>
            <p:cNvPr id="111" name="Shape 26">
              <a:extLst>
                <a:ext uri="{FF2B5EF4-FFF2-40B4-BE49-F238E27FC236}">
                  <a16:creationId xmlns:a16="http://schemas.microsoft.com/office/drawing/2014/main" id="{4CBE3A43-72E5-FB13-3D43-D6A7EDE2E995}"/>
                </a:ext>
              </a:extLst>
            </p:cNvPr>
            <p:cNvSpPr/>
            <p:nvPr/>
          </p:nvSpPr>
          <p:spPr>
            <a:xfrm>
              <a:off x="5289703" y="4645005"/>
              <a:ext cx="2183409" cy="2446134"/>
            </a:xfrm>
            <a:custGeom>
              <a:avLst/>
              <a:gdLst/>
              <a:ahLst/>
              <a:cxnLst/>
              <a:rect l="0" t="0" r="0" b="0"/>
              <a:pathLst>
                <a:path w="2183409" h="2446134">
                  <a:moveTo>
                    <a:pt x="36004" y="0"/>
                  </a:moveTo>
                  <a:lnTo>
                    <a:pt x="1200328" y="0"/>
                  </a:lnTo>
                  <a:lnTo>
                    <a:pt x="2147405" y="0"/>
                  </a:lnTo>
                  <a:cubicBezTo>
                    <a:pt x="2167204" y="0"/>
                    <a:pt x="2183409" y="16205"/>
                    <a:pt x="2183409" y="36004"/>
                  </a:cubicBezTo>
                  <a:lnTo>
                    <a:pt x="2183409" y="2410130"/>
                  </a:lnTo>
                  <a:cubicBezTo>
                    <a:pt x="2183409" y="2429929"/>
                    <a:pt x="2167204" y="2446134"/>
                    <a:pt x="2147405" y="2446134"/>
                  </a:cubicBezTo>
                  <a:lnTo>
                    <a:pt x="36004" y="2446134"/>
                  </a:lnTo>
                  <a:cubicBezTo>
                    <a:pt x="16205" y="2446134"/>
                    <a:pt x="0" y="2429929"/>
                    <a:pt x="0" y="2410130"/>
                  </a:cubicBezTo>
                  <a:lnTo>
                    <a:pt x="0" y="36004"/>
                  </a:lnTo>
                  <a:cubicBezTo>
                    <a:pt x="0" y="16205"/>
                    <a:pt x="16205" y="0"/>
                    <a:pt x="36004" y="0"/>
                  </a:cubicBezTo>
                  <a:close/>
                </a:path>
              </a:pathLst>
            </a:custGeom>
            <a:ln w="6350" cap="flat">
              <a:miter lim="127000"/>
            </a:ln>
          </p:spPr>
          <p:style>
            <a:lnRef idx="1">
              <a:srgbClr val="000000"/>
            </a:lnRef>
            <a:fillRef idx="1">
              <a:srgbClr val="FFFFFF"/>
            </a:fillRef>
            <a:effectRef idx="0">
              <a:scrgbClr r="0" g="0" b="0"/>
            </a:effectRef>
            <a:fontRef idx="none"/>
          </p:style>
          <p:txBody>
            <a:bodyPr/>
            <a:lstStyle/>
            <a:p>
              <a:endParaRPr lang="nl-NL"/>
            </a:p>
          </p:txBody>
        </p:sp>
        <p:sp>
          <p:nvSpPr>
            <p:cNvPr id="112" name="Shape 27">
              <a:extLst>
                <a:ext uri="{FF2B5EF4-FFF2-40B4-BE49-F238E27FC236}">
                  <a16:creationId xmlns:a16="http://schemas.microsoft.com/office/drawing/2014/main" id="{564BF42D-4978-CEFF-3744-2013E5BFFE2A}"/>
                </a:ext>
              </a:extLst>
            </p:cNvPr>
            <p:cNvSpPr/>
            <p:nvPr/>
          </p:nvSpPr>
          <p:spPr>
            <a:xfrm>
              <a:off x="7949970" y="4645005"/>
              <a:ext cx="2183410" cy="2446134"/>
            </a:xfrm>
            <a:custGeom>
              <a:avLst/>
              <a:gdLst/>
              <a:ahLst/>
              <a:cxnLst/>
              <a:rect l="0" t="0" r="0" b="0"/>
              <a:pathLst>
                <a:path w="2183410" h="2446134">
                  <a:moveTo>
                    <a:pt x="36005" y="0"/>
                  </a:moveTo>
                  <a:lnTo>
                    <a:pt x="1211149" y="0"/>
                  </a:lnTo>
                  <a:lnTo>
                    <a:pt x="2147405" y="0"/>
                  </a:lnTo>
                  <a:cubicBezTo>
                    <a:pt x="2167205" y="0"/>
                    <a:pt x="2183410" y="16205"/>
                    <a:pt x="2183410" y="36004"/>
                  </a:cubicBezTo>
                  <a:lnTo>
                    <a:pt x="2183410" y="2410130"/>
                  </a:lnTo>
                  <a:cubicBezTo>
                    <a:pt x="2183410" y="2429929"/>
                    <a:pt x="2167205" y="2446134"/>
                    <a:pt x="2147405" y="2446134"/>
                  </a:cubicBezTo>
                  <a:lnTo>
                    <a:pt x="36005" y="2446134"/>
                  </a:lnTo>
                  <a:cubicBezTo>
                    <a:pt x="16205" y="2446134"/>
                    <a:pt x="0" y="2429929"/>
                    <a:pt x="0" y="2410130"/>
                  </a:cubicBezTo>
                  <a:lnTo>
                    <a:pt x="0" y="36004"/>
                  </a:lnTo>
                  <a:cubicBezTo>
                    <a:pt x="0" y="16205"/>
                    <a:pt x="16205" y="0"/>
                    <a:pt x="36005" y="0"/>
                  </a:cubicBezTo>
                  <a:close/>
                </a:path>
              </a:pathLst>
            </a:custGeom>
            <a:ln w="6350" cap="flat">
              <a:miter lim="127000"/>
            </a:ln>
          </p:spPr>
          <p:style>
            <a:lnRef idx="1">
              <a:srgbClr val="000000"/>
            </a:lnRef>
            <a:fillRef idx="1">
              <a:srgbClr val="FFFFFF"/>
            </a:fillRef>
            <a:effectRef idx="0">
              <a:scrgbClr r="0" g="0" b="0"/>
            </a:effectRef>
            <a:fontRef idx="none"/>
          </p:style>
          <p:txBody>
            <a:bodyPr/>
            <a:lstStyle/>
            <a:p>
              <a:endParaRPr lang="nl-NL"/>
            </a:p>
          </p:txBody>
        </p:sp>
        <p:sp>
          <p:nvSpPr>
            <p:cNvPr id="113" name="Shape 28">
              <a:extLst>
                <a:ext uri="{FF2B5EF4-FFF2-40B4-BE49-F238E27FC236}">
                  <a16:creationId xmlns:a16="http://schemas.microsoft.com/office/drawing/2014/main" id="{1A4E9914-EFF7-6722-1FAF-3AC528FE2DBF}"/>
                </a:ext>
              </a:extLst>
            </p:cNvPr>
            <p:cNvSpPr/>
            <p:nvPr/>
          </p:nvSpPr>
          <p:spPr>
            <a:xfrm>
              <a:off x="1226334" y="7370741"/>
              <a:ext cx="5640464" cy="0"/>
            </a:xfrm>
            <a:custGeom>
              <a:avLst/>
              <a:gdLst/>
              <a:ahLst/>
              <a:cxnLst/>
              <a:rect l="0" t="0" r="0" b="0"/>
              <a:pathLst>
                <a:path w="5640464">
                  <a:moveTo>
                    <a:pt x="0" y="0"/>
                  </a:moveTo>
                  <a:lnTo>
                    <a:pt x="5640464" y="0"/>
                  </a:lnTo>
                </a:path>
              </a:pathLst>
            </a:custGeom>
            <a:ln w="6350" cap="flat">
              <a:miter lim="127000"/>
            </a:ln>
          </p:spPr>
          <p:style>
            <a:lnRef idx="1">
              <a:srgbClr val="252525"/>
            </a:lnRef>
            <a:fillRef idx="0">
              <a:srgbClr val="000000">
                <a:alpha val="0"/>
              </a:srgbClr>
            </a:fillRef>
            <a:effectRef idx="0">
              <a:scrgbClr r="0" g="0" b="0"/>
            </a:effectRef>
            <a:fontRef idx="none"/>
          </p:style>
          <p:txBody>
            <a:bodyPr/>
            <a:lstStyle/>
            <a:p>
              <a:endParaRPr lang="nl-NL"/>
            </a:p>
          </p:txBody>
        </p:sp>
        <p:sp>
          <p:nvSpPr>
            <p:cNvPr id="114" name="Shape 29">
              <a:extLst>
                <a:ext uri="{FF2B5EF4-FFF2-40B4-BE49-F238E27FC236}">
                  <a16:creationId xmlns:a16="http://schemas.microsoft.com/office/drawing/2014/main" id="{6EB5A078-FB3B-735A-22DD-0532B27370DE}"/>
                </a:ext>
              </a:extLst>
            </p:cNvPr>
            <p:cNvSpPr/>
            <p:nvPr/>
          </p:nvSpPr>
          <p:spPr>
            <a:xfrm>
              <a:off x="6848447" y="7344935"/>
              <a:ext cx="63182" cy="51626"/>
            </a:xfrm>
            <a:custGeom>
              <a:avLst/>
              <a:gdLst/>
              <a:ahLst/>
              <a:cxnLst/>
              <a:rect l="0" t="0" r="0" b="0"/>
              <a:pathLst>
                <a:path w="63182" h="51626">
                  <a:moveTo>
                    <a:pt x="0" y="0"/>
                  </a:moveTo>
                  <a:lnTo>
                    <a:pt x="63182" y="25806"/>
                  </a:lnTo>
                  <a:lnTo>
                    <a:pt x="0" y="51626"/>
                  </a:lnTo>
                  <a:lnTo>
                    <a:pt x="14998" y="25806"/>
                  </a:lnTo>
                  <a:lnTo>
                    <a:pt x="0" y="0"/>
                  </a:lnTo>
                  <a:close/>
                </a:path>
              </a:pathLst>
            </a:custGeom>
            <a:ln w="0" cap="flat">
              <a:miter lim="127000"/>
            </a:ln>
          </p:spPr>
          <p:style>
            <a:lnRef idx="0">
              <a:srgbClr val="000000">
                <a:alpha val="0"/>
              </a:srgbClr>
            </a:lnRef>
            <a:fillRef idx="1">
              <a:srgbClr val="252525"/>
            </a:fillRef>
            <a:effectRef idx="0">
              <a:scrgbClr r="0" g="0" b="0"/>
            </a:effectRef>
            <a:fontRef idx="none"/>
          </p:style>
          <p:txBody>
            <a:bodyPr/>
            <a:lstStyle/>
            <a:p>
              <a:endParaRPr lang="nl-NL"/>
            </a:p>
          </p:txBody>
        </p:sp>
        <p:sp>
          <p:nvSpPr>
            <p:cNvPr id="115" name="Shape 30">
              <a:extLst>
                <a:ext uri="{FF2B5EF4-FFF2-40B4-BE49-F238E27FC236}">
                  <a16:creationId xmlns:a16="http://schemas.microsoft.com/office/drawing/2014/main" id="{B30E2B14-D42E-40EE-9922-FB118E1DBD13}"/>
                </a:ext>
              </a:extLst>
            </p:cNvPr>
            <p:cNvSpPr/>
            <p:nvPr/>
          </p:nvSpPr>
          <p:spPr>
            <a:xfrm>
              <a:off x="1791326" y="7336095"/>
              <a:ext cx="69279" cy="69292"/>
            </a:xfrm>
            <a:custGeom>
              <a:avLst/>
              <a:gdLst/>
              <a:ahLst/>
              <a:cxnLst/>
              <a:rect l="0" t="0" r="0" b="0"/>
              <a:pathLst>
                <a:path w="69279" h="69292">
                  <a:moveTo>
                    <a:pt x="34633" y="0"/>
                  </a:moveTo>
                  <a:cubicBezTo>
                    <a:pt x="53772" y="0"/>
                    <a:pt x="69279" y="15520"/>
                    <a:pt x="69279" y="34646"/>
                  </a:cubicBezTo>
                  <a:cubicBezTo>
                    <a:pt x="69279" y="53772"/>
                    <a:pt x="53772" y="69292"/>
                    <a:pt x="34633" y="69292"/>
                  </a:cubicBezTo>
                  <a:cubicBezTo>
                    <a:pt x="15507" y="69292"/>
                    <a:pt x="0" y="53772"/>
                    <a:pt x="0" y="34646"/>
                  </a:cubicBezTo>
                  <a:cubicBezTo>
                    <a:pt x="0" y="15520"/>
                    <a:pt x="15507" y="0"/>
                    <a:pt x="34633" y="0"/>
                  </a:cubicBezTo>
                  <a:close/>
                </a:path>
              </a:pathLst>
            </a:custGeom>
            <a:ln w="0" cap="flat">
              <a:miter lim="127000"/>
            </a:ln>
          </p:spPr>
          <p:style>
            <a:lnRef idx="0">
              <a:srgbClr val="000000">
                <a:alpha val="0"/>
              </a:srgbClr>
            </a:lnRef>
            <a:fillRef idx="1">
              <a:srgbClr val="4D77FF"/>
            </a:fillRef>
            <a:effectRef idx="0">
              <a:scrgbClr r="0" g="0" b="0"/>
            </a:effectRef>
            <a:fontRef idx="none"/>
          </p:style>
          <p:txBody>
            <a:bodyPr/>
            <a:lstStyle/>
            <a:p>
              <a:endParaRPr lang="nl-NL"/>
            </a:p>
          </p:txBody>
        </p:sp>
        <p:sp>
          <p:nvSpPr>
            <p:cNvPr id="116" name="Shape 31">
              <a:extLst>
                <a:ext uri="{FF2B5EF4-FFF2-40B4-BE49-F238E27FC236}">
                  <a16:creationId xmlns:a16="http://schemas.microsoft.com/office/drawing/2014/main" id="{F67DB694-4D33-ACE6-926F-07C25EC2FBFD}"/>
                </a:ext>
              </a:extLst>
            </p:cNvPr>
            <p:cNvSpPr/>
            <p:nvPr/>
          </p:nvSpPr>
          <p:spPr>
            <a:xfrm>
              <a:off x="1791326" y="7336095"/>
              <a:ext cx="69279" cy="69292"/>
            </a:xfrm>
            <a:custGeom>
              <a:avLst/>
              <a:gdLst/>
              <a:ahLst/>
              <a:cxnLst/>
              <a:rect l="0" t="0" r="0" b="0"/>
              <a:pathLst>
                <a:path w="69279" h="69292">
                  <a:moveTo>
                    <a:pt x="69279" y="34646"/>
                  </a:moveTo>
                  <a:cubicBezTo>
                    <a:pt x="69279" y="53772"/>
                    <a:pt x="53772" y="69292"/>
                    <a:pt x="34633" y="69292"/>
                  </a:cubicBezTo>
                  <a:cubicBezTo>
                    <a:pt x="15507" y="69292"/>
                    <a:pt x="0" y="53772"/>
                    <a:pt x="0" y="34646"/>
                  </a:cubicBezTo>
                  <a:cubicBezTo>
                    <a:pt x="0" y="15520"/>
                    <a:pt x="15507" y="0"/>
                    <a:pt x="34633" y="0"/>
                  </a:cubicBezTo>
                  <a:cubicBezTo>
                    <a:pt x="53772" y="0"/>
                    <a:pt x="69279" y="15520"/>
                    <a:pt x="69279" y="34646"/>
                  </a:cubicBezTo>
                  <a:close/>
                </a:path>
              </a:pathLst>
            </a:custGeom>
            <a:ln w="6350" cap="flat">
              <a:miter lim="127000"/>
            </a:ln>
          </p:spPr>
          <p:style>
            <a:lnRef idx="1">
              <a:srgbClr val="252525"/>
            </a:lnRef>
            <a:fillRef idx="0">
              <a:srgbClr val="000000">
                <a:alpha val="0"/>
              </a:srgbClr>
            </a:fillRef>
            <a:effectRef idx="0">
              <a:scrgbClr r="0" g="0" b="0"/>
            </a:effectRef>
            <a:fontRef idx="none"/>
          </p:style>
          <p:txBody>
            <a:bodyPr/>
            <a:lstStyle/>
            <a:p>
              <a:endParaRPr lang="nl-NL"/>
            </a:p>
          </p:txBody>
        </p:sp>
        <p:sp>
          <p:nvSpPr>
            <p:cNvPr id="117" name="Shape 32">
              <a:extLst>
                <a:ext uri="{FF2B5EF4-FFF2-40B4-BE49-F238E27FC236}">
                  <a16:creationId xmlns:a16="http://schemas.microsoft.com/office/drawing/2014/main" id="{EAC2F7A7-56C4-C450-DD62-5F15A6107A16}"/>
                </a:ext>
              </a:extLst>
            </p:cNvPr>
            <p:cNvSpPr/>
            <p:nvPr/>
          </p:nvSpPr>
          <p:spPr>
            <a:xfrm>
              <a:off x="2808459" y="7336095"/>
              <a:ext cx="69279" cy="69292"/>
            </a:xfrm>
            <a:custGeom>
              <a:avLst/>
              <a:gdLst/>
              <a:ahLst/>
              <a:cxnLst/>
              <a:rect l="0" t="0" r="0" b="0"/>
              <a:pathLst>
                <a:path w="69279" h="69292">
                  <a:moveTo>
                    <a:pt x="34633" y="0"/>
                  </a:moveTo>
                  <a:cubicBezTo>
                    <a:pt x="53772" y="0"/>
                    <a:pt x="69279" y="15520"/>
                    <a:pt x="69279" y="34646"/>
                  </a:cubicBezTo>
                  <a:cubicBezTo>
                    <a:pt x="69279" y="53772"/>
                    <a:pt x="53772" y="69292"/>
                    <a:pt x="34633" y="69292"/>
                  </a:cubicBezTo>
                  <a:cubicBezTo>
                    <a:pt x="15507" y="69292"/>
                    <a:pt x="0" y="53772"/>
                    <a:pt x="0" y="34646"/>
                  </a:cubicBezTo>
                  <a:cubicBezTo>
                    <a:pt x="0" y="15520"/>
                    <a:pt x="15507" y="0"/>
                    <a:pt x="34633" y="0"/>
                  </a:cubicBezTo>
                  <a:close/>
                </a:path>
              </a:pathLst>
            </a:custGeom>
            <a:ln w="0" cap="flat">
              <a:miter lim="127000"/>
            </a:ln>
          </p:spPr>
          <p:style>
            <a:lnRef idx="0">
              <a:srgbClr val="000000">
                <a:alpha val="0"/>
              </a:srgbClr>
            </a:lnRef>
            <a:fillRef idx="1">
              <a:srgbClr val="4D77FF"/>
            </a:fillRef>
            <a:effectRef idx="0">
              <a:scrgbClr r="0" g="0" b="0"/>
            </a:effectRef>
            <a:fontRef idx="none"/>
          </p:style>
          <p:txBody>
            <a:bodyPr/>
            <a:lstStyle/>
            <a:p>
              <a:endParaRPr lang="nl-NL"/>
            </a:p>
          </p:txBody>
        </p:sp>
        <p:sp>
          <p:nvSpPr>
            <p:cNvPr id="118" name="Shape 33">
              <a:extLst>
                <a:ext uri="{FF2B5EF4-FFF2-40B4-BE49-F238E27FC236}">
                  <a16:creationId xmlns:a16="http://schemas.microsoft.com/office/drawing/2014/main" id="{6084B5FD-CBFB-2F50-CF6B-EA125DEABBA2}"/>
                </a:ext>
              </a:extLst>
            </p:cNvPr>
            <p:cNvSpPr/>
            <p:nvPr/>
          </p:nvSpPr>
          <p:spPr>
            <a:xfrm>
              <a:off x="2808459" y="7336095"/>
              <a:ext cx="69279" cy="69292"/>
            </a:xfrm>
            <a:custGeom>
              <a:avLst/>
              <a:gdLst/>
              <a:ahLst/>
              <a:cxnLst/>
              <a:rect l="0" t="0" r="0" b="0"/>
              <a:pathLst>
                <a:path w="69279" h="69292">
                  <a:moveTo>
                    <a:pt x="69279" y="34646"/>
                  </a:moveTo>
                  <a:cubicBezTo>
                    <a:pt x="69279" y="53772"/>
                    <a:pt x="53772" y="69292"/>
                    <a:pt x="34633" y="69292"/>
                  </a:cubicBezTo>
                  <a:cubicBezTo>
                    <a:pt x="15507" y="69292"/>
                    <a:pt x="0" y="53772"/>
                    <a:pt x="0" y="34646"/>
                  </a:cubicBezTo>
                  <a:cubicBezTo>
                    <a:pt x="0" y="15520"/>
                    <a:pt x="15507" y="0"/>
                    <a:pt x="34633" y="0"/>
                  </a:cubicBezTo>
                  <a:cubicBezTo>
                    <a:pt x="53772" y="0"/>
                    <a:pt x="69279" y="15520"/>
                    <a:pt x="69279" y="34646"/>
                  </a:cubicBezTo>
                  <a:close/>
                </a:path>
              </a:pathLst>
            </a:custGeom>
            <a:ln w="6350" cap="flat">
              <a:miter lim="127000"/>
            </a:ln>
          </p:spPr>
          <p:style>
            <a:lnRef idx="1">
              <a:srgbClr val="252525"/>
            </a:lnRef>
            <a:fillRef idx="0">
              <a:srgbClr val="000000">
                <a:alpha val="0"/>
              </a:srgbClr>
            </a:fillRef>
            <a:effectRef idx="0">
              <a:scrgbClr r="0" g="0" b="0"/>
            </a:effectRef>
            <a:fontRef idx="none"/>
          </p:style>
          <p:txBody>
            <a:bodyPr/>
            <a:lstStyle/>
            <a:p>
              <a:endParaRPr lang="nl-NL"/>
            </a:p>
          </p:txBody>
        </p:sp>
        <p:sp>
          <p:nvSpPr>
            <p:cNvPr id="119" name="Shape 34">
              <a:extLst>
                <a:ext uri="{FF2B5EF4-FFF2-40B4-BE49-F238E27FC236}">
                  <a16:creationId xmlns:a16="http://schemas.microsoft.com/office/drawing/2014/main" id="{3DEBF899-1992-B1B3-75F4-D8DCAE1E0A33}"/>
                </a:ext>
              </a:extLst>
            </p:cNvPr>
            <p:cNvSpPr/>
            <p:nvPr/>
          </p:nvSpPr>
          <p:spPr>
            <a:xfrm>
              <a:off x="3825592" y="7336095"/>
              <a:ext cx="69278" cy="69292"/>
            </a:xfrm>
            <a:custGeom>
              <a:avLst/>
              <a:gdLst/>
              <a:ahLst/>
              <a:cxnLst/>
              <a:rect l="0" t="0" r="0" b="0"/>
              <a:pathLst>
                <a:path w="69278" h="69292">
                  <a:moveTo>
                    <a:pt x="34633" y="0"/>
                  </a:moveTo>
                  <a:cubicBezTo>
                    <a:pt x="53772" y="0"/>
                    <a:pt x="69278" y="15520"/>
                    <a:pt x="69278" y="34646"/>
                  </a:cubicBezTo>
                  <a:cubicBezTo>
                    <a:pt x="69278" y="53772"/>
                    <a:pt x="53772" y="69292"/>
                    <a:pt x="34633" y="69292"/>
                  </a:cubicBezTo>
                  <a:cubicBezTo>
                    <a:pt x="15506" y="69292"/>
                    <a:pt x="0" y="53772"/>
                    <a:pt x="0" y="34646"/>
                  </a:cubicBezTo>
                  <a:cubicBezTo>
                    <a:pt x="0" y="15520"/>
                    <a:pt x="15506" y="0"/>
                    <a:pt x="34633" y="0"/>
                  </a:cubicBezTo>
                  <a:close/>
                </a:path>
              </a:pathLst>
            </a:custGeom>
            <a:ln w="0" cap="flat">
              <a:miter lim="127000"/>
            </a:ln>
          </p:spPr>
          <p:style>
            <a:lnRef idx="0">
              <a:srgbClr val="000000">
                <a:alpha val="0"/>
              </a:srgbClr>
            </a:lnRef>
            <a:fillRef idx="1">
              <a:srgbClr val="4D77FF"/>
            </a:fillRef>
            <a:effectRef idx="0">
              <a:scrgbClr r="0" g="0" b="0"/>
            </a:effectRef>
            <a:fontRef idx="none"/>
          </p:style>
          <p:txBody>
            <a:bodyPr/>
            <a:lstStyle/>
            <a:p>
              <a:endParaRPr lang="nl-NL"/>
            </a:p>
          </p:txBody>
        </p:sp>
        <p:sp>
          <p:nvSpPr>
            <p:cNvPr id="120" name="Shape 35">
              <a:extLst>
                <a:ext uri="{FF2B5EF4-FFF2-40B4-BE49-F238E27FC236}">
                  <a16:creationId xmlns:a16="http://schemas.microsoft.com/office/drawing/2014/main" id="{E3859477-1700-86D8-5CDA-0B9E395D7EB9}"/>
                </a:ext>
              </a:extLst>
            </p:cNvPr>
            <p:cNvSpPr/>
            <p:nvPr/>
          </p:nvSpPr>
          <p:spPr>
            <a:xfrm>
              <a:off x="3825592" y="7336095"/>
              <a:ext cx="69278" cy="69292"/>
            </a:xfrm>
            <a:custGeom>
              <a:avLst/>
              <a:gdLst/>
              <a:ahLst/>
              <a:cxnLst/>
              <a:rect l="0" t="0" r="0" b="0"/>
              <a:pathLst>
                <a:path w="69278" h="69292">
                  <a:moveTo>
                    <a:pt x="69278" y="34646"/>
                  </a:moveTo>
                  <a:cubicBezTo>
                    <a:pt x="69278" y="53772"/>
                    <a:pt x="53772" y="69292"/>
                    <a:pt x="34633" y="69292"/>
                  </a:cubicBezTo>
                  <a:cubicBezTo>
                    <a:pt x="15506" y="69292"/>
                    <a:pt x="0" y="53772"/>
                    <a:pt x="0" y="34646"/>
                  </a:cubicBezTo>
                  <a:cubicBezTo>
                    <a:pt x="0" y="15520"/>
                    <a:pt x="15506" y="0"/>
                    <a:pt x="34633" y="0"/>
                  </a:cubicBezTo>
                  <a:cubicBezTo>
                    <a:pt x="53772" y="0"/>
                    <a:pt x="69278" y="15520"/>
                    <a:pt x="69278" y="34646"/>
                  </a:cubicBezTo>
                  <a:close/>
                </a:path>
              </a:pathLst>
            </a:custGeom>
            <a:ln w="6350" cap="flat">
              <a:miter lim="127000"/>
            </a:ln>
          </p:spPr>
          <p:style>
            <a:lnRef idx="1">
              <a:srgbClr val="252525"/>
            </a:lnRef>
            <a:fillRef idx="0">
              <a:srgbClr val="000000">
                <a:alpha val="0"/>
              </a:srgbClr>
            </a:fillRef>
            <a:effectRef idx="0">
              <a:scrgbClr r="0" g="0" b="0"/>
            </a:effectRef>
            <a:fontRef idx="none"/>
          </p:style>
          <p:txBody>
            <a:bodyPr/>
            <a:lstStyle/>
            <a:p>
              <a:endParaRPr lang="nl-NL"/>
            </a:p>
          </p:txBody>
        </p:sp>
        <p:sp>
          <p:nvSpPr>
            <p:cNvPr id="121" name="Shape 36">
              <a:extLst>
                <a:ext uri="{FF2B5EF4-FFF2-40B4-BE49-F238E27FC236}">
                  <a16:creationId xmlns:a16="http://schemas.microsoft.com/office/drawing/2014/main" id="{B96D9C5C-77B3-42BB-FEC5-BB751985F4C0}"/>
                </a:ext>
              </a:extLst>
            </p:cNvPr>
            <p:cNvSpPr/>
            <p:nvPr/>
          </p:nvSpPr>
          <p:spPr>
            <a:xfrm>
              <a:off x="4842725" y="7336095"/>
              <a:ext cx="69278" cy="69292"/>
            </a:xfrm>
            <a:custGeom>
              <a:avLst/>
              <a:gdLst/>
              <a:ahLst/>
              <a:cxnLst/>
              <a:rect l="0" t="0" r="0" b="0"/>
              <a:pathLst>
                <a:path w="69278" h="69292">
                  <a:moveTo>
                    <a:pt x="34633" y="0"/>
                  </a:moveTo>
                  <a:cubicBezTo>
                    <a:pt x="53772" y="0"/>
                    <a:pt x="69278" y="15520"/>
                    <a:pt x="69278" y="34646"/>
                  </a:cubicBezTo>
                  <a:cubicBezTo>
                    <a:pt x="69278" y="53772"/>
                    <a:pt x="53772" y="69292"/>
                    <a:pt x="34633" y="69292"/>
                  </a:cubicBezTo>
                  <a:cubicBezTo>
                    <a:pt x="15506" y="69292"/>
                    <a:pt x="0" y="53772"/>
                    <a:pt x="0" y="34646"/>
                  </a:cubicBezTo>
                  <a:cubicBezTo>
                    <a:pt x="0" y="15520"/>
                    <a:pt x="15506" y="0"/>
                    <a:pt x="34633" y="0"/>
                  </a:cubicBezTo>
                  <a:close/>
                </a:path>
              </a:pathLst>
            </a:custGeom>
            <a:ln w="0" cap="flat">
              <a:miter lim="127000"/>
            </a:ln>
          </p:spPr>
          <p:style>
            <a:lnRef idx="0">
              <a:srgbClr val="000000">
                <a:alpha val="0"/>
              </a:srgbClr>
            </a:lnRef>
            <a:fillRef idx="1">
              <a:srgbClr val="4D77FF"/>
            </a:fillRef>
            <a:effectRef idx="0">
              <a:scrgbClr r="0" g="0" b="0"/>
            </a:effectRef>
            <a:fontRef idx="none"/>
          </p:style>
          <p:txBody>
            <a:bodyPr/>
            <a:lstStyle/>
            <a:p>
              <a:endParaRPr lang="nl-NL"/>
            </a:p>
          </p:txBody>
        </p:sp>
        <p:sp>
          <p:nvSpPr>
            <p:cNvPr id="122" name="Shape 37">
              <a:extLst>
                <a:ext uri="{FF2B5EF4-FFF2-40B4-BE49-F238E27FC236}">
                  <a16:creationId xmlns:a16="http://schemas.microsoft.com/office/drawing/2014/main" id="{376F09BA-2118-CC75-5FD0-B67ADBC0A0C8}"/>
                </a:ext>
              </a:extLst>
            </p:cNvPr>
            <p:cNvSpPr/>
            <p:nvPr/>
          </p:nvSpPr>
          <p:spPr>
            <a:xfrm>
              <a:off x="4842725" y="7336095"/>
              <a:ext cx="69278" cy="69292"/>
            </a:xfrm>
            <a:custGeom>
              <a:avLst/>
              <a:gdLst/>
              <a:ahLst/>
              <a:cxnLst/>
              <a:rect l="0" t="0" r="0" b="0"/>
              <a:pathLst>
                <a:path w="69278" h="69292">
                  <a:moveTo>
                    <a:pt x="69278" y="34646"/>
                  </a:moveTo>
                  <a:cubicBezTo>
                    <a:pt x="69278" y="53772"/>
                    <a:pt x="53772" y="69292"/>
                    <a:pt x="34633" y="69292"/>
                  </a:cubicBezTo>
                  <a:cubicBezTo>
                    <a:pt x="15506" y="69292"/>
                    <a:pt x="0" y="53772"/>
                    <a:pt x="0" y="34646"/>
                  </a:cubicBezTo>
                  <a:cubicBezTo>
                    <a:pt x="0" y="15520"/>
                    <a:pt x="15506" y="0"/>
                    <a:pt x="34633" y="0"/>
                  </a:cubicBezTo>
                  <a:cubicBezTo>
                    <a:pt x="53772" y="0"/>
                    <a:pt x="69278" y="15520"/>
                    <a:pt x="69278" y="34646"/>
                  </a:cubicBezTo>
                  <a:close/>
                </a:path>
              </a:pathLst>
            </a:custGeom>
            <a:ln w="6350" cap="flat">
              <a:miter lim="127000"/>
            </a:ln>
          </p:spPr>
          <p:style>
            <a:lnRef idx="1">
              <a:srgbClr val="252525"/>
            </a:lnRef>
            <a:fillRef idx="0">
              <a:srgbClr val="000000">
                <a:alpha val="0"/>
              </a:srgbClr>
            </a:fillRef>
            <a:effectRef idx="0">
              <a:scrgbClr r="0" g="0" b="0"/>
            </a:effectRef>
            <a:fontRef idx="none"/>
          </p:style>
          <p:txBody>
            <a:bodyPr/>
            <a:lstStyle/>
            <a:p>
              <a:endParaRPr lang="nl-NL"/>
            </a:p>
          </p:txBody>
        </p:sp>
        <p:sp>
          <p:nvSpPr>
            <p:cNvPr id="123" name="Shape 38">
              <a:extLst>
                <a:ext uri="{FF2B5EF4-FFF2-40B4-BE49-F238E27FC236}">
                  <a16:creationId xmlns:a16="http://schemas.microsoft.com/office/drawing/2014/main" id="{018F8653-F543-C209-A830-3E73E468E822}"/>
                </a:ext>
              </a:extLst>
            </p:cNvPr>
            <p:cNvSpPr/>
            <p:nvPr/>
          </p:nvSpPr>
          <p:spPr>
            <a:xfrm>
              <a:off x="5859859" y="7336095"/>
              <a:ext cx="69278" cy="69292"/>
            </a:xfrm>
            <a:custGeom>
              <a:avLst/>
              <a:gdLst/>
              <a:ahLst/>
              <a:cxnLst/>
              <a:rect l="0" t="0" r="0" b="0"/>
              <a:pathLst>
                <a:path w="69278" h="69292">
                  <a:moveTo>
                    <a:pt x="34633" y="0"/>
                  </a:moveTo>
                  <a:cubicBezTo>
                    <a:pt x="53772" y="0"/>
                    <a:pt x="69278" y="15520"/>
                    <a:pt x="69278" y="34646"/>
                  </a:cubicBezTo>
                  <a:cubicBezTo>
                    <a:pt x="69278" y="53772"/>
                    <a:pt x="53772" y="69292"/>
                    <a:pt x="34633" y="69292"/>
                  </a:cubicBezTo>
                  <a:cubicBezTo>
                    <a:pt x="15506" y="69292"/>
                    <a:pt x="0" y="53772"/>
                    <a:pt x="0" y="34646"/>
                  </a:cubicBezTo>
                  <a:cubicBezTo>
                    <a:pt x="0" y="15520"/>
                    <a:pt x="15506" y="0"/>
                    <a:pt x="34633" y="0"/>
                  </a:cubicBezTo>
                  <a:close/>
                </a:path>
              </a:pathLst>
            </a:custGeom>
            <a:ln w="0" cap="flat">
              <a:miter lim="127000"/>
            </a:ln>
          </p:spPr>
          <p:style>
            <a:lnRef idx="0">
              <a:srgbClr val="000000">
                <a:alpha val="0"/>
              </a:srgbClr>
            </a:lnRef>
            <a:fillRef idx="1">
              <a:srgbClr val="4D77FF"/>
            </a:fillRef>
            <a:effectRef idx="0">
              <a:scrgbClr r="0" g="0" b="0"/>
            </a:effectRef>
            <a:fontRef idx="none"/>
          </p:style>
          <p:txBody>
            <a:bodyPr/>
            <a:lstStyle/>
            <a:p>
              <a:endParaRPr lang="nl-NL"/>
            </a:p>
          </p:txBody>
        </p:sp>
        <p:sp>
          <p:nvSpPr>
            <p:cNvPr id="124" name="Shape 39">
              <a:extLst>
                <a:ext uri="{FF2B5EF4-FFF2-40B4-BE49-F238E27FC236}">
                  <a16:creationId xmlns:a16="http://schemas.microsoft.com/office/drawing/2014/main" id="{B3080B93-5813-8D1C-6B1D-69DA10BEA381}"/>
                </a:ext>
              </a:extLst>
            </p:cNvPr>
            <p:cNvSpPr/>
            <p:nvPr/>
          </p:nvSpPr>
          <p:spPr>
            <a:xfrm>
              <a:off x="5859859" y="7336095"/>
              <a:ext cx="69278" cy="69292"/>
            </a:xfrm>
            <a:custGeom>
              <a:avLst/>
              <a:gdLst/>
              <a:ahLst/>
              <a:cxnLst/>
              <a:rect l="0" t="0" r="0" b="0"/>
              <a:pathLst>
                <a:path w="69278" h="69292">
                  <a:moveTo>
                    <a:pt x="69278" y="34646"/>
                  </a:moveTo>
                  <a:cubicBezTo>
                    <a:pt x="69278" y="53772"/>
                    <a:pt x="53772" y="69292"/>
                    <a:pt x="34633" y="69292"/>
                  </a:cubicBezTo>
                  <a:cubicBezTo>
                    <a:pt x="15506" y="69292"/>
                    <a:pt x="0" y="53772"/>
                    <a:pt x="0" y="34646"/>
                  </a:cubicBezTo>
                  <a:cubicBezTo>
                    <a:pt x="0" y="15520"/>
                    <a:pt x="15506" y="0"/>
                    <a:pt x="34633" y="0"/>
                  </a:cubicBezTo>
                  <a:cubicBezTo>
                    <a:pt x="53772" y="0"/>
                    <a:pt x="69278" y="15520"/>
                    <a:pt x="69278" y="34646"/>
                  </a:cubicBezTo>
                  <a:close/>
                </a:path>
              </a:pathLst>
            </a:custGeom>
            <a:ln w="6350" cap="flat">
              <a:miter lim="127000"/>
            </a:ln>
          </p:spPr>
          <p:style>
            <a:lnRef idx="1">
              <a:srgbClr val="252525"/>
            </a:lnRef>
            <a:fillRef idx="0">
              <a:srgbClr val="000000">
                <a:alpha val="0"/>
              </a:srgbClr>
            </a:fillRef>
            <a:effectRef idx="0">
              <a:scrgbClr r="0" g="0" b="0"/>
            </a:effectRef>
            <a:fontRef idx="none"/>
          </p:style>
          <p:txBody>
            <a:bodyPr/>
            <a:lstStyle/>
            <a:p>
              <a:endParaRPr lang="nl-NL"/>
            </a:p>
          </p:txBody>
        </p:sp>
        <p:sp>
          <p:nvSpPr>
            <p:cNvPr id="125" name="Shape 40">
              <a:extLst>
                <a:ext uri="{FF2B5EF4-FFF2-40B4-BE49-F238E27FC236}">
                  <a16:creationId xmlns:a16="http://schemas.microsoft.com/office/drawing/2014/main" id="{1C37BC31-9C26-86EF-B805-6B4DEDB341C1}"/>
                </a:ext>
              </a:extLst>
            </p:cNvPr>
            <p:cNvSpPr/>
            <p:nvPr/>
          </p:nvSpPr>
          <p:spPr>
            <a:xfrm>
              <a:off x="2685801" y="4360091"/>
              <a:ext cx="183464" cy="0"/>
            </a:xfrm>
            <a:custGeom>
              <a:avLst/>
              <a:gdLst/>
              <a:ahLst/>
              <a:cxnLst/>
              <a:rect l="0" t="0" r="0" b="0"/>
              <a:pathLst>
                <a:path w="183464">
                  <a:moveTo>
                    <a:pt x="0" y="0"/>
                  </a:moveTo>
                  <a:lnTo>
                    <a:pt x="183464" y="0"/>
                  </a:lnTo>
                </a:path>
              </a:pathLst>
            </a:custGeom>
            <a:ln w="254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26" name="Shape 41">
              <a:extLst>
                <a:ext uri="{FF2B5EF4-FFF2-40B4-BE49-F238E27FC236}">
                  <a16:creationId xmlns:a16="http://schemas.microsoft.com/office/drawing/2014/main" id="{A0E3EEBB-5697-E5B5-3D60-0E5FDEB801A8}"/>
                </a:ext>
              </a:extLst>
            </p:cNvPr>
            <p:cNvSpPr/>
            <p:nvPr/>
          </p:nvSpPr>
          <p:spPr>
            <a:xfrm>
              <a:off x="2788189" y="4270685"/>
              <a:ext cx="83731" cy="164960"/>
            </a:xfrm>
            <a:custGeom>
              <a:avLst/>
              <a:gdLst/>
              <a:ahLst/>
              <a:cxnLst/>
              <a:rect l="0" t="0" r="0" b="0"/>
              <a:pathLst>
                <a:path w="83731" h="164960">
                  <a:moveTo>
                    <a:pt x="0" y="0"/>
                  </a:moveTo>
                  <a:lnTo>
                    <a:pt x="83731" y="83731"/>
                  </a:lnTo>
                  <a:lnTo>
                    <a:pt x="2502" y="164960"/>
                  </a:lnTo>
                </a:path>
              </a:pathLst>
            </a:custGeom>
            <a:ln w="254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27" name="Shape 42">
              <a:extLst>
                <a:ext uri="{FF2B5EF4-FFF2-40B4-BE49-F238E27FC236}">
                  <a16:creationId xmlns:a16="http://schemas.microsoft.com/office/drawing/2014/main" id="{79DAD7FC-5A2D-1744-15D1-A7A57F6B3DD1}"/>
                </a:ext>
              </a:extLst>
            </p:cNvPr>
            <p:cNvSpPr/>
            <p:nvPr/>
          </p:nvSpPr>
          <p:spPr>
            <a:xfrm>
              <a:off x="5181609" y="4360091"/>
              <a:ext cx="183464" cy="0"/>
            </a:xfrm>
            <a:custGeom>
              <a:avLst/>
              <a:gdLst/>
              <a:ahLst/>
              <a:cxnLst/>
              <a:rect l="0" t="0" r="0" b="0"/>
              <a:pathLst>
                <a:path w="183464">
                  <a:moveTo>
                    <a:pt x="0" y="0"/>
                  </a:moveTo>
                  <a:lnTo>
                    <a:pt x="183464" y="0"/>
                  </a:lnTo>
                </a:path>
              </a:pathLst>
            </a:custGeom>
            <a:ln w="254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28" name="Shape 43">
              <a:extLst>
                <a:ext uri="{FF2B5EF4-FFF2-40B4-BE49-F238E27FC236}">
                  <a16:creationId xmlns:a16="http://schemas.microsoft.com/office/drawing/2014/main" id="{D5D440A2-F39E-7284-6443-93F97F8E8BA6}"/>
                </a:ext>
              </a:extLst>
            </p:cNvPr>
            <p:cNvSpPr/>
            <p:nvPr/>
          </p:nvSpPr>
          <p:spPr>
            <a:xfrm>
              <a:off x="5283997" y="4270685"/>
              <a:ext cx="83731" cy="164960"/>
            </a:xfrm>
            <a:custGeom>
              <a:avLst/>
              <a:gdLst/>
              <a:ahLst/>
              <a:cxnLst/>
              <a:rect l="0" t="0" r="0" b="0"/>
              <a:pathLst>
                <a:path w="83731" h="164960">
                  <a:moveTo>
                    <a:pt x="0" y="0"/>
                  </a:moveTo>
                  <a:lnTo>
                    <a:pt x="83731" y="83731"/>
                  </a:lnTo>
                  <a:lnTo>
                    <a:pt x="2502" y="164960"/>
                  </a:lnTo>
                </a:path>
              </a:pathLst>
            </a:custGeom>
            <a:ln w="254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29" name="Shape 44">
              <a:extLst>
                <a:ext uri="{FF2B5EF4-FFF2-40B4-BE49-F238E27FC236}">
                  <a16:creationId xmlns:a16="http://schemas.microsoft.com/office/drawing/2014/main" id="{62C0FA46-5D36-C0D7-3558-31657EE9DD8E}"/>
                </a:ext>
              </a:extLst>
            </p:cNvPr>
            <p:cNvSpPr/>
            <p:nvPr/>
          </p:nvSpPr>
          <p:spPr>
            <a:xfrm>
              <a:off x="6918555" y="4253591"/>
              <a:ext cx="0" cy="183464"/>
            </a:xfrm>
            <a:custGeom>
              <a:avLst/>
              <a:gdLst/>
              <a:ahLst/>
              <a:cxnLst/>
              <a:rect l="0" t="0" r="0" b="0"/>
              <a:pathLst>
                <a:path h="183464">
                  <a:moveTo>
                    <a:pt x="0" y="0"/>
                  </a:moveTo>
                  <a:lnTo>
                    <a:pt x="0" y="183464"/>
                  </a:lnTo>
                </a:path>
              </a:pathLst>
            </a:custGeom>
            <a:ln w="254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30" name="Shape 45">
              <a:extLst>
                <a:ext uri="{FF2B5EF4-FFF2-40B4-BE49-F238E27FC236}">
                  <a16:creationId xmlns:a16="http://schemas.microsoft.com/office/drawing/2014/main" id="{15735EB0-2067-0A64-678C-213025DBAEC7}"/>
                </a:ext>
              </a:extLst>
            </p:cNvPr>
            <p:cNvSpPr/>
            <p:nvPr/>
          </p:nvSpPr>
          <p:spPr>
            <a:xfrm>
              <a:off x="6829149" y="4355978"/>
              <a:ext cx="164960" cy="83731"/>
            </a:xfrm>
            <a:custGeom>
              <a:avLst/>
              <a:gdLst/>
              <a:ahLst/>
              <a:cxnLst/>
              <a:rect l="0" t="0" r="0" b="0"/>
              <a:pathLst>
                <a:path w="164960" h="83731">
                  <a:moveTo>
                    <a:pt x="0" y="0"/>
                  </a:moveTo>
                  <a:lnTo>
                    <a:pt x="83731" y="83731"/>
                  </a:lnTo>
                  <a:lnTo>
                    <a:pt x="164960" y="2502"/>
                  </a:lnTo>
                </a:path>
              </a:pathLst>
            </a:custGeom>
            <a:ln w="254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31" name="Shape 46">
              <a:extLst>
                <a:ext uri="{FF2B5EF4-FFF2-40B4-BE49-F238E27FC236}">
                  <a16:creationId xmlns:a16="http://schemas.microsoft.com/office/drawing/2014/main" id="{F3F4EECE-F70C-0401-84F3-9EDE041BE13C}"/>
                </a:ext>
              </a:extLst>
            </p:cNvPr>
            <p:cNvSpPr/>
            <p:nvPr/>
          </p:nvSpPr>
          <p:spPr>
            <a:xfrm>
              <a:off x="5858113" y="4253591"/>
              <a:ext cx="0" cy="183464"/>
            </a:xfrm>
            <a:custGeom>
              <a:avLst/>
              <a:gdLst/>
              <a:ahLst/>
              <a:cxnLst/>
              <a:rect l="0" t="0" r="0" b="0"/>
              <a:pathLst>
                <a:path h="183464">
                  <a:moveTo>
                    <a:pt x="0" y="0"/>
                  </a:moveTo>
                  <a:lnTo>
                    <a:pt x="0" y="183464"/>
                  </a:lnTo>
                </a:path>
              </a:pathLst>
            </a:custGeom>
            <a:ln w="254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32" name="Shape 47">
              <a:extLst>
                <a:ext uri="{FF2B5EF4-FFF2-40B4-BE49-F238E27FC236}">
                  <a16:creationId xmlns:a16="http://schemas.microsoft.com/office/drawing/2014/main" id="{D2D6EE0E-EF47-5A3A-6046-7FE45705669B}"/>
                </a:ext>
              </a:extLst>
            </p:cNvPr>
            <p:cNvSpPr/>
            <p:nvPr/>
          </p:nvSpPr>
          <p:spPr>
            <a:xfrm>
              <a:off x="5768707" y="4355978"/>
              <a:ext cx="164960" cy="83731"/>
            </a:xfrm>
            <a:custGeom>
              <a:avLst/>
              <a:gdLst/>
              <a:ahLst/>
              <a:cxnLst/>
              <a:rect l="0" t="0" r="0" b="0"/>
              <a:pathLst>
                <a:path w="164960" h="83731">
                  <a:moveTo>
                    <a:pt x="0" y="0"/>
                  </a:moveTo>
                  <a:lnTo>
                    <a:pt x="83731" y="83731"/>
                  </a:lnTo>
                  <a:lnTo>
                    <a:pt x="164960" y="2502"/>
                  </a:lnTo>
                </a:path>
              </a:pathLst>
            </a:custGeom>
            <a:ln w="254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33" name="Shape 48">
              <a:extLst>
                <a:ext uri="{FF2B5EF4-FFF2-40B4-BE49-F238E27FC236}">
                  <a16:creationId xmlns:a16="http://schemas.microsoft.com/office/drawing/2014/main" id="{5B81E111-FC00-DED5-E3CC-9E47B0AF8679}"/>
                </a:ext>
              </a:extLst>
            </p:cNvPr>
            <p:cNvSpPr/>
            <p:nvPr/>
          </p:nvSpPr>
          <p:spPr>
            <a:xfrm>
              <a:off x="4919210" y="1931601"/>
              <a:ext cx="235280" cy="4796231"/>
            </a:xfrm>
            <a:custGeom>
              <a:avLst/>
              <a:gdLst/>
              <a:ahLst/>
              <a:cxnLst/>
              <a:rect l="0" t="0" r="0" b="0"/>
              <a:pathLst>
                <a:path w="235280" h="4796231">
                  <a:moveTo>
                    <a:pt x="0" y="0"/>
                  </a:moveTo>
                  <a:lnTo>
                    <a:pt x="27800" y="0"/>
                  </a:lnTo>
                  <a:cubicBezTo>
                    <a:pt x="67564" y="0"/>
                    <a:pt x="99797" y="32233"/>
                    <a:pt x="99797" y="71996"/>
                  </a:cubicBezTo>
                  <a:lnTo>
                    <a:pt x="99797" y="2302485"/>
                  </a:lnTo>
                  <a:cubicBezTo>
                    <a:pt x="99797" y="2372081"/>
                    <a:pt x="156210" y="2428494"/>
                    <a:pt x="225793" y="2428494"/>
                  </a:cubicBezTo>
                  <a:lnTo>
                    <a:pt x="235280" y="2428494"/>
                  </a:lnTo>
                  <a:lnTo>
                    <a:pt x="225793" y="2428494"/>
                  </a:lnTo>
                  <a:cubicBezTo>
                    <a:pt x="156210" y="2428494"/>
                    <a:pt x="99797" y="2484908"/>
                    <a:pt x="99797" y="2554491"/>
                  </a:cubicBezTo>
                  <a:lnTo>
                    <a:pt x="99797" y="4706227"/>
                  </a:lnTo>
                  <a:cubicBezTo>
                    <a:pt x="99797" y="4755934"/>
                    <a:pt x="59499" y="4796231"/>
                    <a:pt x="9792" y="4796231"/>
                  </a:cubicBezTo>
                  <a:lnTo>
                    <a:pt x="0" y="4796231"/>
                  </a:lnTo>
                </a:path>
              </a:pathLst>
            </a:custGeom>
            <a:ln w="127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34" name="Shape 49">
              <a:extLst>
                <a:ext uri="{FF2B5EF4-FFF2-40B4-BE49-F238E27FC236}">
                  <a16:creationId xmlns:a16="http://schemas.microsoft.com/office/drawing/2014/main" id="{0032F61A-E6D9-A6FE-5E4C-6D0BFAEC6C7E}"/>
                </a:ext>
              </a:extLst>
            </p:cNvPr>
            <p:cNvSpPr/>
            <p:nvPr/>
          </p:nvSpPr>
          <p:spPr>
            <a:xfrm>
              <a:off x="7450068" y="4360091"/>
              <a:ext cx="183464" cy="0"/>
            </a:xfrm>
            <a:custGeom>
              <a:avLst/>
              <a:gdLst/>
              <a:ahLst/>
              <a:cxnLst/>
              <a:rect l="0" t="0" r="0" b="0"/>
              <a:pathLst>
                <a:path w="183464">
                  <a:moveTo>
                    <a:pt x="183464" y="0"/>
                  </a:moveTo>
                  <a:lnTo>
                    <a:pt x="0" y="0"/>
                  </a:lnTo>
                </a:path>
              </a:pathLst>
            </a:custGeom>
            <a:ln w="254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35" name="Shape 50">
              <a:extLst>
                <a:ext uri="{FF2B5EF4-FFF2-40B4-BE49-F238E27FC236}">
                  <a16:creationId xmlns:a16="http://schemas.microsoft.com/office/drawing/2014/main" id="{382DF90A-E72E-BD00-B713-F5E6510B678B}"/>
                </a:ext>
              </a:extLst>
            </p:cNvPr>
            <p:cNvSpPr/>
            <p:nvPr/>
          </p:nvSpPr>
          <p:spPr>
            <a:xfrm>
              <a:off x="7447413" y="4270685"/>
              <a:ext cx="83731" cy="164960"/>
            </a:xfrm>
            <a:custGeom>
              <a:avLst/>
              <a:gdLst/>
              <a:ahLst/>
              <a:cxnLst/>
              <a:rect l="0" t="0" r="0" b="0"/>
              <a:pathLst>
                <a:path w="83731" h="164960">
                  <a:moveTo>
                    <a:pt x="83731" y="0"/>
                  </a:moveTo>
                  <a:lnTo>
                    <a:pt x="0" y="83731"/>
                  </a:lnTo>
                  <a:lnTo>
                    <a:pt x="81229" y="164960"/>
                  </a:lnTo>
                </a:path>
              </a:pathLst>
            </a:custGeom>
            <a:ln w="254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36" name="Shape 51">
              <a:extLst>
                <a:ext uri="{FF2B5EF4-FFF2-40B4-BE49-F238E27FC236}">
                  <a16:creationId xmlns:a16="http://schemas.microsoft.com/office/drawing/2014/main" id="{BCDADBDE-F2EA-BBCE-BDCA-E41514C6E540}"/>
                </a:ext>
              </a:extLst>
            </p:cNvPr>
            <p:cNvSpPr/>
            <p:nvPr/>
          </p:nvSpPr>
          <p:spPr>
            <a:xfrm>
              <a:off x="7660649" y="1931601"/>
              <a:ext cx="235280" cy="4796231"/>
            </a:xfrm>
            <a:custGeom>
              <a:avLst/>
              <a:gdLst/>
              <a:ahLst/>
              <a:cxnLst/>
              <a:rect l="0" t="0" r="0" b="0"/>
              <a:pathLst>
                <a:path w="235280" h="4796231">
                  <a:moveTo>
                    <a:pt x="235280" y="0"/>
                  </a:moveTo>
                  <a:lnTo>
                    <a:pt x="207480" y="0"/>
                  </a:lnTo>
                  <a:cubicBezTo>
                    <a:pt x="167716" y="0"/>
                    <a:pt x="135484" y="32233"/>
                    <a:pt x="135484" y="71996"/>
                  </a:cubicBezTo>
                  <a:lnTo>
                    <a:pt x="135484" y="2302485"/>
                  </a:lnTo>
                  <a:cubicBezTo>
                    <a:pt x="135484" y="2372081"/>
                    <a:pt x="79070" y="2428494"/>
                    <a:pt x="9487" y="2428494"/>
                  </a:cubicBezTo>
                  <a:lnTo>
                    <a:pt x="0" y="2428494"/>
                  </a:lnTo>
                  <a:lnTo>
                    <a:pt x="9487" y="2428494"/>
                  </a:lnTo>
                  <a:cubicBezTo>
                    <a:pt x="79070" y="2428494"/>
                    <a:pt x="135484" y="2484908"/>
                    <a:pt x="135484" y="2554491"/>
                  </a:cubicBezTo>
                  <a:lnTo>
                    <a:pt x="135484" y="4706227"/>
                  </a:lnTo>
                  <a:cubicBezTo>
                    <a:pt x="135484" y="4755934"/>
                    <a:pt x="175781" y="4796231"/>
                    <a:pt x="225489" y="4796231"/>
                  </a:cubicBezTo>
                  <a:lnTo>
                    <a:pt x="235280" y="4796231"/>
                  </a:lnTo>
                </a:path>
              </a:pathLst>
            </a:custGeom>
            <a:ln w="12700" cap="flat">
              <a:miter lim="127000"/>
            </a:ln>
          </p:spPr>
          <p:style>
            <a:lnRef idx="1">
              <a:srgbClr val="662D9B"/>
            </a:lnRef>
            <a:fillRef idx="0">
              <a:srgbClr val="000000">
                <a:alpha val="0"/>
              </a:srgbClr>
            </a:fillRef>
            <a:effectRef idx="0">
              <a:scrgbClr r="0" g="0" b="0"/>
            </a:effectRef>
            <a:fontRef idx="none"/>
          </p:style>
          <p:txBody>
            <a:bodyPr/>
            <a:lstStyle/>
            <a:p>
              <a:endParaRPr lang="nl-NL"/>
            </a:p>
          </p:txBody>
        </p:sp>
        <p:sp>
          <p:nvSpPr>
            <p:cNvPr id="137" name="Rectangle 52">
              <a:extLst>
                <a:ext uri="{FF2B5EF4-FFF2-40B4-BE49-F238E27FC236}">
                  <a16:creationId xmlns:a16="http://schemas.microsoft.com/office/drawing/2014/main" id="{11C9BBC8-57BB-800B-C579-A44421A20CDD}"/>
                </a:ext>
              </a:extLst>
            </p:cNvPr>
            <p:cNvSpPr/>
            <p:nvPr/>
          </p:nvSpPr>
          <p:spPr>
            <a:xfrm>
              <a:off x="5394822" y="70962"/>
              <a:ext cx="1447221" cy="362093"/>
            </a:xfrm>
            <a:prstGeom prst="rect">
              <a:avLst/>
            </a:prstGeom>
            <a:ln>
              <a:noFill/>
            </a:ln>
          </p:spPr>
          <p:txBody>
            <a:bodyPr vert="horz" lIns="0" tIns="0" rIns="0" bIns="0" rtlCol="0">
              <a:noAutofit/>
            </a:bodyPr>
            <a:lstStyle/>
            <a:p>
              <a:pPr>
                <a:lnSpc>
                  <a:spcPct val="107000"/>
                </a:lnSpc>
                <a:spcAft>
                  <a:spcPts val="800"/>
                </a:spcAft>
              </a:pPr>
              <a:r>
                <a:rPr lang="nl-NL" sz="1700" b="1">
                  <a:solidFill>
                    <a:srgbClr val="66E438"/>
                  </a:solidFill>
                  <a:effectLst/>
                  <a:latin typeface="Calibri" panose="020F0502020204030204" pitchFamily="34" charset="0"/>
                  <a:ea typeface="Calibri" panose="020F0502020204030204" pitchFamily="34" charset="0"/>
                </a:rPr>
                <a:t>Hulpvraag</a:t>
              </a:r>
              <a:endParaRPr lang="nl-NL" sz="1100">
                <a:solidFill>
                  <a:srgbClr val="000000"/>
                </a:solidFill>
                <a:effectLst/>
                <a:latin typeface="Calibri" panose="020F0502020204030204" pitchFamily="34" charset="0"/>
                <a:ea typeface="Calibri" panose="020F0502020204030204" pitchFamily="34" charset="0"/>
              </a:endParaRPr>
            </a:p>
          </p:txBody>
        </p:sp>
        <p:sp>
          <p:nvSpPr>
            <p:cNvPr id="138" name="Rectangle 53">
              <a:extLst>
                <a:ext uri="{FF2B5EF4-FFF2-40B4-BE49-F238E27FC236}">
                  <a16:creationId xmlns:a16="http://schemas.microsoft.com/office/drawing/2014/main" id="{44CC603E-63AE-A1DE-FEC6-68E068CF4374}"/>
                </a:ext>
              </a:extLst>
            </p:cNvPr>
            <p:cNvSpPr/>
            <p:nvPr/>
          </p:nvSpPr>
          <p:spPr>
            <a:xfrm>
              <a:off x="5394822" y="1571899"/>
              <a:ext cx="1270338" cy="362093"/>
            </a:xfrm>
            <a:prstGeom prst="rect">
              <a:avLst/>
            </a:prstGeom>
            <a:ln>
              <a:noFill/>
            </a:ln>
          </p:spPr>
          <p:txBody>
            <a:bodyPr vert="horz" lIns="0" tIns="0" rIns="0" bIns="0" rtlCol="0">
              <a:noAutofit/>
            </a:bodyPr>
            <a:lstStyle/>
            <a:p>
              <a:pPr>
                <a:lnSpc>
                  <a:spcPct val="107000"/>
                </a:lnSpc>
                <a:spcAft>
                  <a:spcPts val="800"/>
                </a:spcAft>
              </a:pPr>
              <a:r>
                <a:rPr lang="nl-NL" sz="1700" b="1">
                  <a:solidFill>
                    <a:srgbClr val="EA3546"/>
                  </a:solidFill>
                  <a:effectLst/>
                  <a:latin typeface="Calibri" panose="020F0502020204030204" pitchFamily="34" charset="0"/>
                  <a:ea typeface="Calibri" panose="020F0502020204030204" pitchFamily="34" charset="0"/>
                </a:rPr>
                <a:t>Klachten</a:t>
              </a:r>
              <a:endParaRPr lang="nl-NL" sz="1100">
                <a:solidFill>
                  <a:srgbClr val="000000"/>
                </a:solidFill>
                <a:effectLst/>
                <a:latin typeface="Calibri" panose="020F0502020204030204" pitchFamily="34" charset="0"/>
                <a:ea typeface="Calibri" panose="020F0502020204030204" pitchFamily="34" charset="0"/>
              </a:endParaRPr>
            </a:p>
          </p:txBody>
        </p:sp>
        <p:sp>
          <p:nvSpPr>
            <p:cNvPr id="139" name="Rectangle 54">
              <a:extLst>
                <a:ext uri="{FF2B5EF4-FFF2-40B4-BE49-F238E27FC236}">
                  <a16:creationId xmlns:a16="http://schemas.microsoft.com/office/drawing/2014/main" id="{D15001F8-A354-4A7D-4822-8CB25E1EEE79}"/>
                </a:ext>
              </a:extLst>
            </p:cNvPr>
            <p:cNvSpPr/>
            <p:nvPr/>
          </p:nvSpPr>
          <p:spPr>
            <a:xfrm>
              <a:off x="8099833" y="1571899"/>
              <a:ext cx="2476069" cy="362093"/>
            </a:xfrm>
            <a:prstGeom prst="rect">
              <a:avLst/>
            </a:prstGeom>
            <a:ln>
              <a:noFill/>
            </a:ln>
          </p:spPr>
          <p:txBody>
            <a:bodyPr vert="horz" lIns="0" tIns="0" rIns="0" bIns="0" rtlCol="0">
              <a:noAutofit/>
            </a:bodyPr>
            <a:lstStyle/>
            <a:p>
              <a:pPr>
                <a:lnSpc>
                  <a:spcPct val="107000"/>
                </a:lnSpc>
                <a:spcAft>
                  <a:spcPts val="800"/>
                </a:spcAft>
              </a:pPr>
              <a:r>
                <a:rPr lang="nl-NL" sz="1700" b="1">
                  <a:solidFill>
                    <a:srgbClr val="F86623"/>
                  </a:solidFill>
                  <a:effectLst/>
                  <a:latin typeface="Calibri" panose="020F0502020204030204" pitchFamily="34" charset="0"/>
                  <a:ea typeface="Calibri" panose="020F0502020204030204" pitchFamily="34" charset="0"/>
                </a:rPr>
                <a:t>Instandhoudende</a:t>
              </a:r>
              <a:endParaRPr lang="nl-NL" sz="1100">
                <a:solidFill>
                  <a:srgbClr val="000000"/>
                </a:solidFill>
                <a:effectLst/>
                <a:latin typeface="Calibri" panose="020F0502020204030204" pitchFamily="34" charset="0"/>
                <a:ea typeface="Calibri" panose="020F0502020204030204" pitchFamily="34" charset="0"/>
              </a:endParaRPr>
            </a:p>
          </p:txBody>
        </p:sp>
        <p:sp>
          <p:nvSpPr>
            <p:cNvPr id="140" name="Rectangle 55">
              <a:extLst>
                <a:ext uri="{FF2B5EF4-FFF2-40B4-BE49-F238E27FC236}">
                  <a16:creationId xmlns:a16="http://schemas.microsoft.com/office/drawing/2014/main" id="{B0ADA232-8A78-668E-6E96-0C0AA0670F8E}"/>
                </a:ext>
              </a:extLst>
            </p:cNvPr>
            <p:cNvSpPr/>
            <p:nvPr/>
          </p:nvSpPr>
          <p:spPr>
            <a:xfrm>
              <a:off x="8099833" y="1787799"/>
              <a:ext cx="1210038" cy="362093"/>
            </a:xfrm>
            <a:prstGeom prst="rect">
              <a:avLst/>
            </a:prstGeom>
            <a:ln>
              <a:noFill/>
            </a:ln>
          </p:spPr>
          <p:txBody>
            <a:bodyPr vert="horz" lIns="0" tIns="0" rIns="0" bIns="0" rtlCol="0">
              <a:noAutofit/>
            </a:bodyPr>
            <a:lstStyle/>
            <a:p>
              <a:pPr>
                <a:lnSpc>
                  <a:spcPct val="107000"/>
                </a:lnSpc>
                <a:spcAft>
                  <a:spcPts val="800"/>
                </a:spcAft>
              </a:pPr>
              <a:r>
                <a:rPr lang="nl-NL" sz="1700" b="1">
                  <a:solidFill>
                    <a:srgbClr val="F86623"/>
                  </a:solidFill>
                  <a:effectLst/>
                  <a:latin typeface="Calibri" panose="020F0502020204030204" pitchFamily="34" charset="0"/>
                  <a:ea typeface="Calibri" panose="020F0502020204030204" pitchFamily="34" charset="0"/>
                </a:rPr>
                <a:t>factoren</a:t>
              </a:r>
              <a:endParaRPr lang="nl-NL" sz="1100">
                <a:solidFill>
                  <a:srgbClr val="000000"/>
                </a:solidFill>
                <a:effectLst/>
                <a:latin typeface="Calibri" panose="020F0502020204030204" pitchFamily="34" charset="0"/>
                <a:ea typeface="Calibri" panose="020F0502020204030204" pitchFamily="34" charset="0"/>
              </a:endParaRPr>
            </a:p>
          </p:txBody>
        </p:sp>
        <p:sp>
          <p:nvSpPr>
            <p:cNvPr id="141" name="Rectangle 56">
              <a:extLst>
                <a:ext uri="{FF2B5EF4-FFF2-40B4-BE49-F238E27FC236}">
                  <a16:creationId xmlns:a16="http://schemas.microsoft.com/office/drawing/2014/main" id="{5E6CAFFF-1D07-22B0-4A65-B388549E31F7}"/>
                </a:ext>
              </a:extLst>
            </p:cNvPr>
            <p:cNvSpPr/>
            <p:nvPr/>
          </p:nvSpPr>
          <p:spPr>
            <a:xfrm>
              <a:off x="8099833" y="4492163"/>
              <a:ext cx="1374860" cy="362093"/>
            </a:xfrm>
            <a:prstGeom prst="rect">
              <a:avLst/>
            </a:prstGeom>
            <a:ln>
              <a:noFill/>
            </a:ln>
          </p:spPr>
          <p:txBody>
            <a:bodyPr vert="horz" lIns="0" tIns="0" rIns="0" bIns="0" rtlCol="0">
              <a:noAutofit/>
            </a:bodyPr>
            <a:lstStyle/>
            <a:p>
              <a:pPr>
                <a:lnSpc>
                  <a:spcPct val="107000"/>
                </a:lnSpc>
                <a:spcAft>
                  <a:spcPts val="800"/>
                </a:spcAft>
              </a:pPr>
              <a:r>
                <a:rPr lang="nl-NL" sz="1700" b="1">
                  <a:solidFill>
                    <a:srgbClr val="1FC3CD"/>
                  </a:solidFill>
                  <a:effectLst/>
                  <a:latin typeface="Calibri" panose="020F0502020204030204" pitchFamily="34" charset="0"/>
                  <a:ea typeface="Calibri" panose="020F0502020204030204" pitchFamily="34" charset="0"/>
                </a:rPr>
                <a:t>Positieve</a:t>
              </a:r>
              <a:r>
                <a:rPr lang="nl-NL" sz="1700" b="1" spc="100">
                  <a:solidFill>
                    <a:srgbClr val="1FC3CD"/>
                  </a:solidFill>
                  <a:effectLst/>
                  <a:latin typeface="Calibri" panose="020F0502020204030204" pitchFamily="34" charset="0"/>
                  <a:ea typeface="Calibri" panose="020F0502020204030204" pitchFamily="34" charset="0"/>
                </a:rPr>
                <a:t> </a:t>
              </a:r>
              <a:endParaRPr lang="nl-NL" sz="1100">
                <a:solidFill>
                  <a:srgbClr val="000000"/>
                </a:solidFill>
                <a:effectLst/>
                <a:latin typeface="Calibri" panose="020F0502020204030204" pitchFamily="34" charset="0"/>
                <a:ea typeface="Calibri" panose="020F0502020204030204" pitchFamily="34" charset="0"/>
              </a:endParaRPr>
            </a:p>
          </p:txBody>
        </p:sp>
        <p:sp>
          <p:nvSpPr>
            <p:cNvPr id="142" name="Rectangle 57">
              <a:extLst>
                <a:ext uri="{FF2B5EF4-FFF2-40B4-BE49-F238E27FC236}">
                  <a16:creationId xmlns:a16="http://schemas.microsoft.com/office/drawing/2014/main" id="{2E62D4FE-78BD-B6F6-3E98-52E1C6655A1E}"/>
                </a:ext>
              </a:extLst>
            </p:cNvPr>
            <p:cNvSpPr/>
            <p:nvPr/>
          </p:nvSpPr>
          <p:spPr>
            <a:xfrm>
              <a:off x="8099833" y="4708063"/>
              <a:ext cx="1210038" cy="362093"/>
            </a:xfrm>
            <a:prstGeom prst="rect">
              <a:avLst/>
            </a:prstGeom>
            <a:ln>
              <a:noFill/>
            </a:ln>
          </p:spPr>
          <p:txBody>
            <a:bodyPr vert="horz" lIns="0" tIns="0" rIns="0" bIns="0" rtlCol="0">
              <a:noAutofit/>
            </a:bodyPr>
            <a:lstStyle/>
            <a:p>
              <a:pPr>
                <a:lnSpc>
                  <a:spcPct val="107000"/>
                </a:lnSpc>
                <a:spcAft>
                  <a:spcPts val="800"/>
                </a:spcAft>
              </a:pPr>
              <a:r>
                <a:rPr lang="nl-NL" sz="1700" b="1">
                  <a:solidFill>
                    <a:srgbClr val="1FC3CD"/>
                  </a:solidFill>
                  <a:effectLst/>
                  <a:latin typeface="Calibri" panose="020F0502020204030204" pitchFamily="34" charset="0"/>
                  <a:ea typeface="Calibri" panose="020F0502020204030204" pitchFamily="34" charset="0"/>
                </a:rPr>
                <a:t>factoren</a:t>
              </a:r>
              <a:endParaRPr lang="nl-NL" sz="1100">
                <a:solidFill>
                  <a:srgbClr val="000000"/>
                </a:solidFill>
                <a:effectLst/>
                <a:latin typeface="Calibri" panose="020F0502020204030204" pitchFamily="34" charset="0"/>
                <a:ea typeface="Calibri" panose="020F0502020204030204" pitchFamily="34" charset="0"/>
              </a:endParaRPr>
            </a:p>
          </p:txBody>
        </p:sp>
        <p:sp>
          <p:nvSpPr>
            <p:cNvPr id="143" name="Rectangle 58">
              <a:extLst>
                <a:ext uri="{FF2B5EF4-FFF2-40B4-BE49-F238E27FC236}">
                  <a16:creationId xmlns:a16="http://schemas.microsoft.com/office/drawing/2014/main" id="{A633B6EE-86D6-B2D5-E631-4E5A7D079C95}"/>
                </a:ext>
              </a:extLst>
            </p:cNvPr>
            <p:cNvSpPr/>
            <p:nvPr/>
          </p:nvSpPr>
          <p:spPr>
            <a:xfrm>
              <a:off x="5377118" y="4492163"/>
              <a:ext cx="1302499" cy="362093"/>
            </a:xfrm>
            <a:prstGeom prst="rect">
              <a:avLst/>
            </a:prstGeom>
            <a:ln>
              <a:noFill/>
            </a:ln>
          </p:spPr>
          <p:txBody>
            <a:bodyPr vert="horz" lIns="0" tIns="0" rIns="0" bIns="0" rtlCol="0">
              <a:noAutofit/>
            </a:bodyPr>
            <a:lstStyle/>
            <a:p>
              <a:pPr>
                <a:lnSpc>
                  <a:spcPct val="107000"/>
                </a:lnSpc>
                <a:spcAft>
                  <a:spcPts val="800"/>
                </a:spcAft>
              </a:pPr>
              <a:r>
                <a:rPr lang="nl-NL" sz="1700" b="1">
                  <a:solidFill>
                    <a:srgbClr val="662D9B"/>
                  </a:solidFill>
                  <a:effectLst/>
                  <a:latin typeface="Calibri" panose="020F0502020204030204" pitchFamily="34" charset="0"/>
                  <a:ea typeface="Calibri" panose="020F0502020204030204" pitchFamily="34" charset="0"/>
                </a:rPr>
                <a:t>Gevolgen</a:t>
              </a:r>
              <a:endParaRPr lang="nl-NL" sz="1100">
                <a:solidFill>
                  <a:srgbClr val="000000"/>
                </a:solidFill>
                <a:effectLst/>
                <a:latin typeface="Calibri" panose="020F0502020204030204" pitchFamily="34" charset="0"/>
                <a:ea typeface="Calibri" panose="020F0502020204030204" pitchFamily="34" charset="0"/>
              </a:endParaRPr>
            </a:p>
          </p:txBody>
        </p:sp>
        <p:sp>
          <p:nvSpPr>
            <p:cNvPr id="144" name="Rectangle 59">
              <a:extLst>
                <a:ext uri="{FF2B5EF4-FFF2-40B4-BE49-F238E27FC236}">
                  <a16:creationId xmlns:a16="http://schemas.microsoft.com/office/drawing/2014/main" id="{69485BD3-871A-BEC1-8B50-1546A60E9647}"/>
                </a:ext>
              </a:extLst>
            </p:cNvPr>
            <p:cNvSpPr/>
            <p:nvPr/>
          </p:nvSpPr>
          <p:spPr>
            <a:xfrm>
              <a:off x="2804238" y="4492163"/>
              <a:ext cx="1531930" cy="362093"/>
            </a:xfrm>
            <a:prstGeom prst="rect">
              <a:avLst/>
            </a:prstGeom>
            <a:ln>
              <a:noFill/>
            </a:ln>
          </p:spPr>
          <p:txBody>
            <a:bodyPr vert="horz" lIns="0" tIns="0" rIns="0" bIns="0" rtlCol="0">
              <a:noAutofit/>
            </a:bodyPr>
            <a:lstStyle/>
            <a:p>
              <a:pPr>
                <a:lnSpc>
                  <a:spcPct val="107000"/>
                </a:lnSpc>
                <a:spcAft>
                  <a:spcPts val="800"/>
                </a:spcAft>
              </a:pPr>
              <a:r>
                <a:rPr lang="nl-NL" sz="1700" b="1">
                  <a:solidFill>
                    <a:srgbClr val="00E4BC"/>
                  </a:solidFill>
                  <a:effectLst/>
                  <a:latin typeface="Calibri" panose="020F0502020204030204" pitchFamily="34" charset="0"/>
                  <a:ea typeface="Calibri" panose="020F0502020204030204" pitchFamily="34" charset="0"/>
                </a:rPr>
                <a:t>Gedachten</a:t>
              </a:r>
              <a:endParaRPr lang="nl-NL" sz="1100">
                <a:solidFill>
                  <a:srgbClr val="000000"/>
                </a:solidFill>
                <a:effectLst/>
                <a:latin typeface="Calibri" panose="020F0502020204030204" pitchFamily="34" charset="0"/>
                <a:ea typeface="Calibri" panose="020F0502020204030204" pitchFamily="34" charset="0"/>
              </a:endParaRPr>
            </a:p>
          </p:txBody>
        </p:sp>
        <p:sp>
          <p:nvSpPr>
            <p:cNvPr id="145" name="Rectangle 60">
              <a:extLst>
                <a:ext uri="{FF2B5EF4-FFF2-40B4-BE49-F238E27FC236}">
                  <a16:creationId xmlns:a16="http://schemas.microsoft.com/office/drawing/2014/main" id="{1AC02CBA-C12D-F42D-8476-06F32B0204A6}"/>
                </a:ext>
              </a:extLst>
            </p:cNvPr>
            <p:cNvSpPr/>
            <p:nvPr/>
          </p:nvSpPr>
          <p:spPr>
            <a:xfrm>
              <a:off x="574639" y="4492163"/>
              <a:ext cx="784199" cy="362093"/>
            </a:xfrm>
            <a:prstGeom prst="rect">
              <a:avLst/>
            </a:prstGeom>
            <a:ln>
              <a:noFill/>
            </a:ln>
          </p:spPr>
          <p:txBody>
            <a:bodyPr vert="horz" lIns="0" tIns="0" rIns="0" bIns="0" rtlCol="0">
              <a:noAutofit/>
            </a:bodyPr>
            <a:lstStyle/>
            <a:p>
              <a:pPr>
                <a:lnSpc>
                  <a:spcPct val="107000"/>
                </a:lnSpc>
                <a:spcAft>
                  <a:spcPts val="800"/>
                </a:spcAft>
              </a:pPr>
              <a:r>
                <a:rPr lang="nl-NL" sz="1700" b="1">
                  <a:solidFill>
                    <a:srgbClr val="4D77FF"/>
                  </a:solidFill>
                  <a:effectLst/>
                  <a:latin typeface="Calibri" panose="020F0502020204030204" pitchFamily="34" charset="0"/>
                  <a:ea typeface="Calibri" panose="020F0502020204030204" pitchFamily="34" charset="0"/>
                </a:rPr>
                <a:t>Gezin</a:t>
              </a:r>
              <a:endParaRPr lang="nl-NL" sz="1100">
                <a:solidFill>
                  <a:srgbClr val="000000"/>
                </a:solidFill>
                <a:effectLst/>
                <a:latin typeface="Calibri" panose="020F0502020204030204" pitchFamily="34" charset="0"/>
                <a:ea typeface="Calibri" panose="020F0502020204030204" pitchFamily="34" charset="0"/>
              </a:endParaRPr>
            </a:p>
          </p:txBody>
        </p:sp>
        <p:sp>
          <p:nvSpPr>
            <p:cNvPr id="146" name="Rectangle 61">
              <a:extLst>
                <a:ext uri="{FF2B5EF4-FFF2-40B4-BE49-F238E27FC236}">
                  <a16:creationId xmlns:a16="http://schemas.microsoft.com/office/drawing/2014/main" id="{9A6465F9-9B82-CA66-6145-0E849A8F462B}"/>
                </a:ext>
              </a:extLst>
            </p:cNvPr>
            <p:cNvSpPr/>
            <p:nvPr/>
          </p:nvSpPr>
          <p:spPr>
            <a:xfrm>
              <a:off x="574639" y="1571899"/>
              <a:ext cx="1278666" cy="362093"/>
            </a:xfrm>
            <a:prstGeom prst="rect">
              <a:avLst/>
            </a:prstGeom>
            <a:ln>
              <a:noFill/>
            </a:ln>
          </p:spPr>
          <p:txBody>
            <a:bodyPr vert="horz" lIns="0" tIns="0" rIns="0" bIns="0" rtlCol="0">
              <a:noAutofit/>
            </a:bodyPr>
            <a:lstStyle/>
            <a:p>
              <a:pPr>
                <a:lnSpc>
                  <a:spcPct val="107000"/>
                </a:lnSpc>
                <a:spcAft>
                  <a:spcPts val="800"/>
                </a:spcAft>
              </a:pPr>
              <a:r>
                <a:rPr lang="nl-NL" sz="1700" b="1">
                  <a:solidFill>
                    <a:srgbClr val="4D77FF"/>
                  </a:solidFill>
                  <a:effectLst/>
                  <a:latin typeface="Calibri" panose="020F0502020204030204" pitchFamily="34" charset="0"/>
                  <a:ea typeface="Calibri" panose="020F0502020204030204" pitchFamily="34" charset="0"/>
                </a:rPr>
                <a:t>Jeugdige</a:t>
              </a:r>
              <a:endParaRPr lang="nl-NL" sz="1100">
                <a:solidFill>
                  <a:srgbClr val="000000"/>
                </a:solidFill>
                <a:effectLst/>
                <a:latin typeface="Calibri" panose="020F0502020204030204" pitchFamily="34" charset="0"/>
                <a:ea typeface="Calibri" panose="020F0502020204030204" pitchFamily="34" charset="0"/>
              </a:endParaRPr>
            </a:p>
          </p:txBody>
        </p:sp>
        <p:sp>
          <p:nvSpPr>
            <p:cNvPr id="147" name="Rectangle 62">
              <a:extLst>
                <a:ext uri="{FF2B5EF4-FFF2-40B4-BE49-F238E27FC236}">
                  <a16:creationId xmlns:a16="http://schemas.microsoft.com/office/drawing/2014/main" id="{7EEAB0AA-A639-061D-D7D9-5E1B7A855D12}"/>
                </a:ext>
              </a:extLst>
            </p:cNvPr>
            <p:cNvSpPr/>
            <p:nvPr/>
          </p:nvSpPr>
          <p:spPr>
            <a:xfrm>
              <a:off x="2844827" y="1571899"/>
              <a:ext cx="2611602" cy="362093"/>
            </a:xfrm>
            <a:prstGeom prst="rect">
              <a:avLst/>
            </a:prstGeom>
            <a:ln>
              <a:noFill/>
            </a:ln>
          </p:spPr>
          <p:txBody>
            <a:bodyPr vert="horz" lIns="0" tIns="0" rIns="0" bIns="0" rtlCol="0">
              <a:noAutofit/>
            </a:bodyPr>
            <a:lstStyle/>
            <a:p>
              <a:pPr>
                <a:lnSpc>
                  <a:spcPct val="107000"/>
                </a:lnSpc>
                <a:spcAft>
                  <a:spcPts val="800"/>
                </a:spcAft>
              </a:pPr>
              <a:r>
                <a:rPr lang="nl-NL" sz="1700" b="1">
                  <a:solidFill>
                    <a:srgbClr val="00E4BC"/>
                  </a:solidFill>
                  <a:effectLst/>
                  <a:latin typeface="Calibri" panose="020F0502020204030204" pitchFamily="34" charset="0"/>
                  <a:ea typeface="Calibri" panose="020F0502020204030204" pitchFamily="34" charset="0"/>
                </a:rPr>
                <a:t>Reacties</a:t>
              </a:r>
              <a:r>
                <a:rPr lang="nl-NL" sz="1700" b="1" spc="100">
                  <a:solidFill>
                    <a:srgbClr val="00E4BC"/>
                  </a:solidFill>
                  <a:effectLst/>
                  <a:latin typeface="Calibri" panose="020F0502020204030204" pitchFamily="34" charset="0"/>
                  <a:ea typeface="Calibri" panose="020F0502020204030204" pitchFamily="34" charset="0"/>
                </a:rPr>
                <a:t> </a:t>
              </a:r>
              <a:r>
                <a:rPr lang="nl-NL" sz="1700" b="1">
                  <a:solidFill>
                    <a:srgbClr val="00E4BC"/>
                  </a:solidFill>
                  <a:effectLst/>
                  <a:latin typeface="Calibri" panose="020F0502020204030204" pitchFamily="34" charset="0"/>
                  <a:ea typeface="Calibri" panose="020F0502020204030204" pitchFamily="34" charset="0"/>
                </a:rPr>
                <a:t>op</a:t>
              </a:r>
              <a:r>
                <a:rPr lang="nl-NL" sz="1700" b="1" spc="100">
                  <a:solidFill>
                    <a:srgbClr val="00E4BC"/>
                  </a:solidFill>
                  <a:effectLst/>
                  <a:latin typeface="Calibri" panose="020F0502020204030204" pitchFamily="34" charset="0"/>
                  <a:ea typeface="Calibri" panose="020F0502020204030204" pitchFamily="34" charset="0"/>
                </a:rPr>
                <a:t> </a:t>
              </a:r>
              <a:r>
                <a:rPr lang="nl-NL" sz="1700" b="1">
                  <a:solidFill>
                    <a:srgbClr val="00E4BC"/>
                  </a:solidFill>
                  <a:effectLst/>
                  <a:latin typeface="Calibri" panose="020F0502020204030204" pitchFamily="34" charset="0"/>
                  <a:ea typeface="Calibri" panose="020F0502020204030204" pitchFamily="34" charset="0"/>
                </a:rPr>
                <a:t>stress</a:t>
              </a:r>
              <a:endParaRPr lang="nl-NL" sz="1100">
                <a:solidFill>
                  <a:srgbClr val="000000"/>
                </a:solidFill>
                <a:effectLst/>
                <a:latin typeface="Calibri" panose="020F0502020204030204" pitchFamily="34" charset="0"/>
                <a:ea typeface="Calibri" panose="020F0502020204030204" pitchFamily="34" charset="0"/>
              </a:endParaRPr>
            </a:p>
          </p:txBody>
        </p:sp>
        <p:sp>
          <p:nvSpPr>
            <p:cNvPr id="148" name="Rectangle 63">
              <a:extLst>
                <a:ext uri="{FF2B5EF4-FFF2-40B4-BE49-F238E27FC236}">
                  <a16:creationId xmlns:a16="http://schemas.microsoft.com/office/drawing/2014/main" id="{10B61AB3-D60E-326A-22F6-7D347840CB4A}"/>
                </a:ext>
              </a:extLst>
            </p:cNvPr>
            <p:cNvSpPr/>
            <p:nvPr/>
          </p:nvSpPr>
          <p:spPr>
            <a:xfrm>
              <a:off x="2820187" y="4807017"/>
              <a:ext cx="746461"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00E4BC"/>
                  </a:solidFill>
                  <a:effectLst/>
                  <a:latin typeface="Calibri" panose="020F0502020204030204" pitchFamily="34" charset="0"/>
                  <a:ea typeface="Calibri" panose="020F0502020204030204" pitchFamily="34" charset="0"/>
                </a:rPr>
                <a:t>Over</a:t>
              </a:r>
              <a:r>
                <a:rPr lang="nl-NL" sz="800" spc="75">
                  <a:solidFill>
                    <a:srgbClr val="00E4BC"/>
                  </a:solidFill>
                  <a:effectLst/>
                  <a:latin typeface="Calibri" panose="020F0502020204030204" pitchFamily="34" charset="0"/>
                  <a:ea typeface="Calibri" panose="020F0502020204030204" pitchFamily="34" charset="0"/>
                </a:rPr>
                <a:t> </a:t>
              </a:r>
              <a:r>
                <a:rPr lang="nl-NL" sz="800">
                  <a:solidFill>
                    <a:srgbClr val="00E4BC"/>
                  </a:solidFill>
                  <a:effectLst/>
                  <a:latin typeface="Calibri" panose="020F0502020204030204" pitchFamily="34" charset="0"/>
                  <a:ea typeface="Calibri" panose="020F0502020204030204" pitchFamily="34" charset="0"/>
                </a:rPr>
                <a:t>jezelf:</a:t>
              </a:r>
              <a:endParaRPr lang="nl-NL" sz="1100">
                <a:solidFill>
                  <a:srgbClr val="000000"/>
                </a:solidFill>
                <a:effectLst/>
                <a:latin typeface="Calibri" panose="020F0502020204030204" pitchFamily="34" charset="0"/>
                <a:ea typeface="Calibri" panose="020F0502020204030204" pitchFamily="34" charset="0"/>
              </a:endParaRPr>
            </a:p>
          </p:txBody>
        </p:sp>
        <p:sp>
          <p:nvSpPr>
            <p:cNvPr id="149" name="Rectangle 64">
              <a:extLst>
                <a:ext uri="{FF2B5EF4-FFF2-40B4-BE49-F238E27FC236}">
                  <a16:creationId xmlns:a16="http://schemas.microsoft.com/office/drawing/2014/main" id="{1E7E1620-B5C6-F4FD-44FD-E3FECC9DBE61}"/>
                </a:ext>
              </a:extLst>
            </p:cNvPr>
            <p:cNvSpPr/>
            <p:nvPr/>
          </p:nvSpPr>
          <p:spPr>
            <a:xfrm>
              <a:off x="5398389" y="1886728"/>
              <a:ext cx="1144548"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EA3546"/>
                  </a:solidFill>
                  <a:effectLst/>
                  <a:latin typeface="Calibri" panose="020F0502020204030204" pitchFamily="34" charset="0"/>
                  <a:ea typeface="Calibri" panose="020F0502020204030204" pitchFamily="34" charset="0"/>
                </a:rPr>
                <a:t>Volgens</a:t>
              </a:r>
              <a:r>
                <a:rPr lang="nl-NL" sz="800" spc="90">
                  <a:solidFill>
                    <a:srgbClr val="EA3546"/>
                  </a:solidFill>
                  <a:effectLst/>
                  <a:latin typeface="Calibri" panose="020F0502020204030204" pitchFamily="34" charset="0"/>
                  <a:ea typeface="Calibri" panose="020F0502020204030204" pitchFamily="34" charset="0"/>
                </a:rPr>
                <a:t> </a:t>
              </a:r>
              <a:r>
                <a:rPr lang="nl-NL" sz="800">
                  <a:solidFill>
                    <a:srgbClr val="EA3546"/>
                  </a:solidFill>
                  <a:effectLst/>
                  <a:latin typeface="Calibri" panose="020F0502020204030204" pitchFamily="34" charset="0"/>
                  <a:ea typeface="Calibri" panose="020F0502020204030204" pitchFamily="34" charset="0"/>
                </a:rPr>
                <a:t>jeugdige:</a:t>
              </a:r>
              <a:endParaRPr lang="nl-NL" sz="1100">
                <a:solidFill>
                  <a:srgbClr val="000000"/>
                </a:solidFill>
                <a:effectLst/>
                <a:latin typeface="Calibri" panose="020F0502020204030204" pitchFamily="34" charset="0"/>
                <a:ea typeface="Calibri" panose="020F0502020204030204" pitchFamily="34" charset="0"/>
              </a:endParaRPr>
            </a:p>
          </p:txBody>
        </p:sp>
        <p:sp>
          <p:nvSpPr>
            <p:cNvPr id="150" name="Rectangle 65">
              <a:extLst>
                <a:ext uri="{FF2B5EF4-FFF2-40B4-BE49-F238E27FC236}">
                  <a16:creationId xmlns:a16="http://schemas.microsoft.com/office/drawing/2014/main" id="{1599CC09-8A06-0B80-960B-E77699CA7BF4}"/>
                </a:ext>
              </a:extLst>
            </p:cNvPr>
            <p:cNvSpPr/>
            <p:nvPr/>
          </p:nvSpPr>
          <p:spPr>
            <a:xfrm>
              <a:off x="5398389" y="388636"/>
              <a:ext cx="1144548"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66E438"/>
                  </a:solidFill>
                  <a:effectLst/>
                  <a:latin typeface="Calibri" panose="020F0502020204030204" pitchFamily="34" charset="0"/>
                  <a:ea typeface="Calibri" panose="020F0502020204030204" pitchFamily="34" charset="0"/>
                </a:rPr>
                <a:t>Volgens</a:t>
              </a:r>
              <a:r>
                <a:rPr lang="nl-NL" sz="800" spc="90">
                  <a:solidFill>
                    <a:srgbClr val="66E438"/>
                  </a:solidFill>
                  <a:effectLst/>
                  <a:latin typeface="Calibri" panose="020F0502020204030204" pitchFamily="34" charset="0"/>
                  <a:ea typeface="Calibri" panose="020F0502020204030204" pitchFamily="34" charset="0"/>
                </a:rPr>
                <a:t> </a:t>
              </a:r>
              <a:r>
                <a:rPr lang="nl-NL" sz="800">
                  <a:solidFill>
                    <a:srgbClr val="66E438"/>
                  </a:solidFill>
                  <a:effectLst/>
                  <a:latin typeface="Calibri" panose="020F0502020204030204" pitchFamily="34" charset="0"/>
                  <a:ea typeface="Calibri" panose="020F0502020204030204" pitchFamily="34" charset="0"/>
                </a:rPr>
                <a:t>jeugdige:</a:t>
              </a:r>
              <a:endParaRPr lang="nl-NL" sz="1100">
                <a:solidFill>
                  <a:srgbClr val="000000"/>
                </a:solidFill>
                <a:effectLst/>
                <a:latin typeface="Calibri" panose="020F0502020204030204" pitchFamily="34" charset="0"/>
                <a:ea typeface="Calibri" panose="020F0502020204030204" pitchFamily="34" charset="0"/>
              </a:endParaRPr>
            </a:p>
          </p:txBody>
        </p:sp>
        <p:sp>
          <p:nvSpPr>
            <p:cNvPr id="151" name="Rectangle 66">
              <a:extLst>
                <a:ext uri="{FF2B5EF4-FFF2-40B4-BE49-F238E27FC236}">
                  <a16:creationId xmlns:a16="http://schemas.microsoft.com/office/drawing/2014/main" id="{B504DD22-4687-58AC-7EF5-77E8D1B14C6B}"/>
                </a:ext>
              </a:extLst>
            </p:cNvPr>
            <p:cNvSpPr/>
            <p:nvPr/>
          </p:nvSpPr>
          <p:spPr>
            <a:xfrm>
              <a:off x="5398389" y="735194"/>
              <a:ext cx="1137251"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66E438"/>
                  </a:solidFill>
                  <a:effectLst/>
                  <a:latin typeface="Calibri" panose="020F0502020204030204" pitchFamily="34" charset="0"/>
                  <a:ea typeface="Calibri" panose="020F0502020204030204" pitchFamily="34" charset="0"/>
                </a:rPr>
                <a:t>Volgens</a:t>
              </a:r>
              <a:r>
                <a:rPr lang="nl-NL" sz="800" spc="90">
                  <a:solidFill>
                    <a:srgbClr val="66E438"/>
                  </a:solidFill>
                  <a:effectLst/>
                  <a:latin typeface="Calibri" panose="020F0502020204030204" pitchFamily="34" charset="0"/>
                  <a:ea typeface="Calibri" panose="020F0502020204030204" pitchFamily="34" charset="0"/>
                </a:rPr>
                <a:t> </a:t>
              </a:r>
              <a:r>
                <a:rPr lang="nl-NL" sz="800">
                  <a:solidFill>
                    <a:srgbClr val="66E438"/>
                  </a:solidFill>
                  <a:effectLst/>
                  <a:latin typeface="Calibri" panose="020F0502020204030204" pitchFamily="34" charset="0"/>
                  <a:ea typeface="Calibri" panose="020F0502020204030204" pitchFamily="34" charset="0"/>
                </a:rPr>
                <a:t>ouder(s):</a:t>
              </a:r>
              <a:endParaRPr lang="nl-NL" sz="1100">
                <a:solidFill>
                  <a:srgbClr val="000000"/>
                </a:solidFill>
                <a:effectLst/>
                <a:latin typeface="Calibri" panose="020F0502020204030204" pitchFamily="34" charset="0"/>
                <a:ea typeface="Calibri" panose="020F0502020204030204" pitchFamily="34" charset="0"/>
              </a:endParaRPr>
            </a:p>
          </p:txBody>
        </p:sp>
        <p:sp>
          <p:nvSpPr>
            <p:cNvPr id="152" name="Rectangle 67">
              <a:extLst>
                <a:ext uri="{FF2B5EF4-FFF2-40B4-BE49-F238E27FC236}">
                  <a16:creationId xmlns:a16="http://schemas.microsoft.com/office/drawing/2014/main" id="{968B5AD1-6F7B-FE03-0F21-63C340621FDB}"/>
                </a:ext>
              </a:extLst>
            </p:cNvPr>
            <p:cNvSpPr/>
            <p:nvPr/>
          </p:nvSpPr>
          <p:spPr>
            <a:xfrm>
              <a:off x="5398389" y="1081751"/>
              <a:ext cx="1224273"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66E438"/>
                  </a:solidFill>
                  <a:effectLst/>
                  <a:latin typeface="Calibri" panose="020F0502020204030204" pitchFamily="34" charset="0"/>
                  <a:ea typeface="Calibri" panose="020F0502020204030204" pitchFamily="34" charset="0"/>
                </a:rPr>
                <a:t>Volgens</a:t>
              </a:r>
              <a:r>
                <a:rPr lang="nl-NL" sz="800" spc="90">
                  <a:solidFill>
                    <a:srgbClr val="66E438"/>
                  </a:solidFill>
                  <a:effectLst/>
                  <a:latin typeface="Calibri" panose="020F0502020204030204" pitchFamily="34" charset="0"/>
                  <a:ea typeface="Calibri" panose="020F0502020204030204" pitchFamily="34" charset="0"/>
                </a:rPr>
                <a:t> </a:t>
              </a:r>
              <a:r>
                <a:rPr lang="nl-NL" sz="800">
                  <a:solidFill>
                    <a:srgbClr val="66E438"/>
                  </a:solidFill>
                  <a:effectLst/>
                  <a:latin typeface="Calibri" panose="020F0502020204030204" pitchFamily="34" charset="0"/>
                  <a:ea typeface="Calibri" panose="020F0502020204030204" pitchFamily="34" charset="0"/>
                </a:rPr>
                <a:t>omgeving:</a:t>
              </a:r>
              <a:endParaRPr lang="nl-NL" sz="1100">
                <a:solidFill>
                  <a:srgbClr val="000000"/>
                </a:solidFill>
                <a:effectLst/>
                <a:latin typeface="Calibri" panose="020F0502020204030204" pitchFamily="34" charset="0"/>
                <a:ea typeface="Calibri" panose="020F0502020204030204" pitchFamily="34" charset="0"/>
              </a:endParaRPr>
            </a:p>
          </p:txBody>
        </p:sp>
        <p:sp>
          <p:nvSpPr>
            <p:cNvPr id="153" name="Rectangle 68">
              <a:extLst>
                <a:ext uri="{FF2B5EF4-FFF2-40B4-BE49-F238E27FC236}">
                  <a16:creationId xmlns:a16="http://schemas.microsoft.com/office/drawing/2014/main" id="{DE0DA9D0-260A-6A35-5B31-CE7C670BA405}"/>
                </a:ext>
              </a:extLst>
            </p:cNvPr>
            <p:cNvSpPr/>
            <p:nvPr/>
          </p:nvSpPr>
          <p:spPr>
            <a:xfrm>
              <a:off x="5398389" y="2629424"/>
              <a:ext cx="1137251"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EA3546"/>
                  </a:solidFill>
                  <a:effectLst/>
                  <a:latin typeface="Calibri" panose="020F0502020204030204" pitchFamily="34" charset="0"/>
                  <a:ea typeface="Calibri" panose="020F0502020204030204" pitchFamily="34" charset="0"/>
                </a:rPr>
                <a:t>Volgens</a:t>
              </a:r>
              <a:r>
                <a:rPr lang="nl-NL" sz="800" spc="90">
                  <a:solidFill>
                    <a:srgbClr val="EA3546"/>
                  </a:solidFill>
                  <a:effectLst/>
                  <a:latin typeface="Calibri" panose="020F0502020204030204" pitchFamily="34" charset="0"/>
                  <a:ea typeface="Calibri" panose="020F0502020204030204" pitchFamily="34" charset="0"/>
                </a:rPr>
                <a:t> </a:t>
              </a:r>
              <a:r>
                <a:rPr lang="nl-NL" sz="800">
                  <a:solidFill>
                    <a:srgbClr val="EA3546"/>
                  </a:solidFill>
                  <a:effectLst/>
                  <a:latin typeface="Calibri" panose="020F0502020204030204" pitchFamily="34" charset="0"/>
                  <a:ea typeface="Calibri" panose="020F0502020204030204" pitchFamily="34" charset="0"/>
                </a:rPr>
                <a:t>ouder(s):</a:t>
              </a:r>
              <a:endParaRPr lang="nl-NL" sz="1100">
                <a:solidFill>
                  <a:srgbClr val="000000"/>
                </a:solidFill>
                <a:effectLst/>
                <a:latin typeface="Calibri" panose="020F0502020204030204" pitchFamily="34" charset="0"/>
                <a:ea typeface="Calibri" panose="020F0502020204030204" pitchFamily="34" charset="0"/>
              </a:endParaRPr>
            </a:p>
          </p:txBody>
        </p:sp>
        <p:sp>
          <p:nvSpPr>
            <p:cNvPr id="154" name="Rectangle 69">
              <a:extLst>
                <a:ext uri="{FF2B5EF4-FFF2-40B4-BE49-F238E27FC236}">
                  <a16:creationId xmlns:a16="http://schemas.microsoft.com/office/drawing/2014/main" id="{997DEF72-C7DC-CDF6-A3A1-6058879B5A26}"/>
                </a:ext>
              </a:extLst>
            </p:cNvPr>
            <p:cNvSpPr/>
            <p:nvPr/>
          </p:nvSpPr>
          <p:spPr>
            <a:xfrm>
              <a:off x="5398389" y="3372120"/>
              <a:ext cx="1224273"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EA3546"/>
                  </a:solidFill>
                  <a:effectLst/>
                  <a:latin typeface="Calibri" panose="020F0502020204030204" pitchFamily="34" charset="0"/>
                  <a:ea typeface="Calibri" panose="020F0502020204030204" pitchFamily="34" charset="0"/>
                </a:rPr>
                <a:t>Volgens</a:t>
              </a:r>
              <a:r>
                <a:rPr lang="nl-NL" sz="800" spc="90">
                  <a:solidFill>
                    <a:srgbClr val="EA3546"/>
                  </a:solidFill>
                  <a:effectLst/>
                  <a:latin typeface="Calibri" panose="020F0502020204030204" pitchFamily="34" charset="0"/>
                  <a:ea typeface="Calibri" panose="020F0502020204030204" pitchFamily="34" charset="0"/>
                </a:rPr>
                <a:t> </a:t>
              </a:r>
              <a:r>
                <a:rPr lang="nl-NL" sz="800">
                  <a:solidFill>
                    <a:srgbClr val="EA3546"/>
                  </a:solidFill>
                  <a:effectLst/>
                  <a:latin typeface="Calibri" panose="020F0502020204030204" pitchFamily="34" charset="0"/>
                  <a:ea typeface="Calibri" panose="020F0502020204030204" pitchFamily="34" charset="0"/>
                </a:rPr>
                <a:t>omgeving:</a:t>
              </a:r>
              <a:endParaRPr lang="nl-NL" sz="1100">
                <a:solidFill>
                  <a:srgbClr val="000000"/>
                </a:solidFill>
                <a:effectLst/>
                <a:latin typeface="Calibri" panose="020F0502020204030204" pitchFamily="34" charset="0"/>
                <a:ea typeface="Calibri" panose="020F0502020204030204" pitchFamily="34" charset="0"/>
              </a:endParaRPr>
            </a:p>
          </p:txBody>
        </p:sp>
        <p:sp>
          <p:nvSpPr>
            <p:cNvPr id="155" name="Rectangle 70">
              <a:extLst>
                <a:ext uri="{FF2B5EF4-FFF2-40B4-BE49-F238E27FC236}">
                  <a16:creationId xmlns:a16="http://schemas.microsoft.com/office/drawing/2014/main" id="{B914F6EC-53E0-BC11-445C-DBB02B21676F}"/>
                </a:ext>
              </a:extLst>
            </p:cNvPr>
            <p:cNvSpPr/>
            <p:nvPr/>
          </p:nvSpPr>
          <p:spPr>
            <a:xfrm>
              <a:off x="2820188" y="6000106"/>
              <a:ext cx="926870"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00E4BC"/>
                  </a:solidFill>
                  <a:effectLst/>
                  <a:latin typeface="Calibri" panose="020F0502020204030204" pitchFamily="34" charset="0"/>
                  <a:ea typeface="Calibri" panose="020F0502020204030204" pitchFamily="34" charset="0"/>
                </a:rPr>
                <a:t>Over</a:t>
              </a:r>
              <a:r>
                <a:rPr lang="nl-NL" sz="800" spc="75">
                  <a:solidFill>
                    <a:srgbClr val="00E4BC"/>
                  </a:solidFill>
                  <a:effectLst/>
                  <a:latin typeface="Calibri" panose="020F0502020204030204" pitchFamily="34" charset="0"/>
                  <a:ea typeface="Calibri" panose="020F0502020204030204" pitchFamily="34" charset="0"/>
                </a:rPr>
                <a:t> </a:t>
              </a:r>
              <a:r>
                <a:rPr lang="nl-NL" sz="800">
                  <a:solidFill>
                    <a:srgbClr val="00E4BC"/>
                  </a:solidFill>
                  <a:effectLst/>
                  <a:latin typeface="Calibri" panose="020F0502020204030204" pitchFamily="34" charset="0"/>
                  <a:ea typeface="Calibri" panose="020F0502020204030204" pitchFamily="34" charset="0"/>
                </a:rPr>
                <a:t>anderen:</a:t>
              </a:r>
              <a:endParaRPr lang="nl-NL" sz="1100">
                <a:solidFill>
                  <a:srgbClr val="000000"/>
                </a:solidFill>
                <a:effectLst/>
                <a:latin typeface="Calibri" panose="020F0502020204030204" pitchFamily="34" charset="0"/>
                <a:ea typeface="Calibri" panose="020F0502020204030204" pitchFamily="34" charset="0"/>
              </a:endParaRPr>
            </a:p>
          </p:txBody>
        </p:sp>
        <p:sp>
          <p:nvSpPr>
            <p:cNvPr id="156" name="Rectangle 71">
              <a:extLst>
                <a:ext uri="{FF2B5EF4-FFF2-40B4-BE49-F238E27FC236}">
                  <a16:creationId xmlns:a16="http://schemas.microsoft.com/office/drawing/2014/main" id="{C23481AC-C977-1AF7-A583-F801D0B458CC}"/>
                </a:ext>
              </a:extLst>
            </p:cNvPr>
            <p:cNvSpPr/>
            <p:nvPr/>
          </p:nvSpPr>
          <p:spPr>
            <a:xfrm>
              <a:off x="2820188" y="3065288"/>
              <a:ext cx="1583714" cy="171207"/>
            </a:xfrm>
            <a:prstGeom prst="rect">
              <a:avLst/>
            </a:prstGeom>
            <a:ln>
              <a:noFill/>
            </a:ln>
          </p:spPr>
          <p:txBody>
            <a:bodyPr vert="horz" lIns="0" tIns="0" rIns="0" bIns="0" rtlCol="0">
              <a:noAutofit/>
            </a:bodyPr>
            <a:lstStyle/>
            <a:p>
              <a:pPr>
                <a:lnSpc>
                  <a:spcPct val="107000"/>
                </a:lnSpc>
                <a:spcAft>
                  <a:spcPts val="800"/>
                </a:spcAft>
              </a:pPr>
              <a:r>
                <a:rPr lang="nl-NL" sz="800">
                  <a:solidFill>
                    <a:srgbClr val="00E4BC"/>
                  </a:solidFill>
                  <a:effectLst/>
                  <a:latin typeface="Calibri" panose="020F0502020204030204" pitchFamily="34" charset="0"/>
                  <a:ea typeface="Calibri" panose="020F0502020204030204" pitchFamily="34" charset="0"/>
                </a:rPr>
                <a:t>Wat</a:t>
              </a:r>
              <a:r>
                <a:rPr lang="nl-NL" sz="800" spc="90">
                  <a:solidFill>
                    <a:srgbClr val="00E4BC"/>
                  </a:solidFill>
                  <a:effectLst/>
                  <a:latin typeface="Calibri" panose="020F0502020204030204" pitchFamily="34" charset="0"/>
                  <a:ea typeface="Calibri" panose="020F0502020204030204" pitchFamily="34" charset="0"/>
                </a:rPr>
                <a:t> </a:t>
              </a:r>
              <a:r>
                <a:rPr lang="nl-NL" sz="800">
                  <a:solidFill>
                    <a:srgbClr val="00E4BC"/>
                  </a:solidFill>
                  <a:effectLst/>
                  <a:latin typeface="Calibri" panose="020F0502020204030204" pitchFamily="34" charset="0"/>
                  <a:ea typeface="Calibri" panose="020F0502020204030204" pitchFamily="34" charset="0"/>
                </a:rPr>
                <a:t>helpt</a:t>
              </a:r>
              <a:r>
                <a:rPr lang="nl-NL" sz="800" spc="90">
                  <a:solidFill>
                    <a:srgbClr val="00E4BC"/>
                  </a:solidFill>
                  <a:effectLst/>
                  <a:latin typeface="Calibri" panose="020F0502020204030204" pitchFamily="34" charset="0"/>
                  <a:ea typeface="Calibri" panose="020F0502020204030204" pitchFamily="34" charset="0"/>
                </a:rPr>
                <a:t> </a:t>
              </a:r>
              <a:r>
                <a:rPr lang="nl-NL" sz="800">
                  <a:solidFill>
                    <a:srgbClr val="00E4BC"/>
                  </a:solidFill>
                  <a:effectLst/>
                  <a:latin typeface="Calibri" panose="020F0502020204030204" pitchFamily="34" charset="0"/>
                  <a:ea typeface="Calibri" panose="020F0502020204030204" pitchFamily="34" charset="0"/>
                </a:rPr>
                <a:t>jou</a:t>
              </a:r>
              <a:r>
                <a:rPr lang="nl-NL" sz="800" spc="90">
                  <a:solidFill>
                    <a:srgbClr val="00E4BC"/>
                  </a:solidFill>
                  <a:effectLst/>
                  <a:latin typeface="Calibri" panose="020F0502020204030204" pitchFamily="34" charset="0"/>
                  <a:ea typeface="Calibri" panose="020F0502020204030204" pitchFamily="34" charset="0"/>
                </a:rPr>
                <a:t> </a:t>
              </a:r>
              <a:r>
                <a:rPr lang="nl-NL" sz="800">
                  <a:solidFill>
                    <a:srgbClr val="00E4BC"/>
                  </a:solidFill>
                  <a:effectLst/>
                  <a:latin typeface="Calibri" panose="020F0502020204030204" pitchFamily="34" charset="0"/>
                  <a:ea typeface="Calibri" panose="020F0502020204030204" pitchFamily="34" charset="0"/>
                </a:rPr>
                <a:t>bij</a:t>
              </a:r>
              <a:r>
                <a:rPr lang="nl-NL" sz="800" spc="90">
                  <a:solidFill>
                    <a:srgbClr val="00E4BC"/>
                  </a:solidFill>
                  <a:effectLst/>
                  <a:latin typeface="Calibri" panose="020F0502020204030204" pitchFamily="34" charset="0"/>
                  <a:ea typeface="Calibri" panose="020F0502020204030204" pitchFamily="34" charset="0"/>
                </a:rPr>
                <a:t> </a:t>
              </a:r>
              <a:r>
                <a:rPr lang="nl-NL" sz="800">
                  <a:solidFill>
                    <a:srgbClr val="00E4BC"/>
                  </a:solidFill>
                  <a:effectLst/>
                  <a:latin typeface="Calibri" panose="020F0502020204030204" pitchFamily="34" charset="0"/>
                  <a:ea typeface="Calibri" panose="020F0502020204030204" pitchFamily="34" charset="0"/>
                </a:rPr>
                <a:t>stress:</a:t>
              </a:r>
              <a:endParaRPr lang="nl-NL" sz="1100">
                <a:solidFill>
                  <a:srgbClr val="000000"/>
                </a:solidFill>
                <a:effectLst/>
                <a:latin typeface="Calibri" panose="020F0502020204030204" pitchFamily="34" charset="0"/>
                <a:ea typeface="Calibri" panose="020F0502020204030204" pitchFamily="34" charset="0"/>
              </a:endParaRPr>
            </a:p>
          </p:txBody>
        </p:sp>
      </p:grpSp>
      <p:sp>
        <p:nvSpPr>
          <p:cNvPr id="172" name="Rectangle 208">
            <a:extLst>
              <a:ext uri="{FF2B5EF4-FFF2-40B4-BE49-F238E27FC236}">
                <a16:creationId xmlns:a16="http://schemas.microsoft.com/office/drawing/2014/main" id="{9F856E35-09CC-16BD-C1AD-4FF55B6D97E2}"/>
              </a:ext>
            </a:extLst>
          </p:cNvPr>
          <p:cNvSpPr>
            <a:spLocks noChangeArrowheads="1"/>
          </p:cNvSpPr>
          <p:nvPr/>
        </p:nvSpPr>
        <p:spPr bwMode="auto">
          <a:xfrm>
            <a:off x="152400" y="557946"/>
            <a:ext cx="10242074" cy="5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173" name="Rectangle 240">
            <a:extLst>
              <a:ext uri="{FF2B5EF4-FFF2-40B4-BE49-F238E27FC236}">
                <a16:creationId xmlns:a16="http://schemas.microsoft.com/office/drawing/2014/main" id="{DC15338E-A0B0-3664-C12D-F65EB14B9A8B}"/>
              </a:ext>
            </a:extLst>
          </p:cNvPr>
          <p:cNvSpPr>
            <a:spLocks noChangeArrowheads="1"/>
          </p:cNvSpPr>
          <p:nvPr/>
        </p:nvSpPr>
        <p:spPr bwMode="auto">
          <a:xfrm flipV="1">
            <a:off x="-762000" y="132322"/>
            <a:ext cx="10242074"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br>
            <a:br>
              <a:rPr kumimoji="0" lang="nl-NL" altLang="nl-NL"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br>
            <a:endParaRPr kumimoji="0" lang="nl-NL" altLang="nl-NL"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74" name="Rectangle 250">
            <a:extLst>
              <a:ext uri="{FF2B5EF4-FFF2-40B4-BE49-F238E27FC236}">
                <a16:creationId xmlns:a16="http://schemas.microsoft.com/office/drawing/2014/main" id="{EA6FB1C8-3D33-444A-9B0D-8DD91DDD5DB4}"/>
              </a:ext>
            </a:extLst>
          </p:cNvPr>
          <p:cNvSpPr>
            <a:spLocks noChangeArrowheads="1"/>
          </p:cNvSpPr>
          <p:nvPr/>
        </p:nvSpPr>
        <p:spPr bwMode="auto">
          <a:xfrm flipV="1">
            <a:off x="-762000" y="278516"/>
            <a:ext cx="102420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533869"/>
      </p:ext>
    </p:extLst>
  </p:cSld>
  <p:clrMapOvr>
    <a:masterClrMapping/>
  </p:clrMapOvr>
  <p:transitio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5C035-4E11-2C2D-25D0-8FF466B3CFBC}"/>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8D278536-533F-561A-3A45-52942ACDF426}"/>
              </a:ext>
            </a:extLst>
          </p:cNvPr>
          <p:cNvPicPr>
            <a:picLocks noGrp="1" noChangeAspect="1"/>
          </p:cNvPicPr>
          <p:nvPr>
            <p:ph idx="1"/>
          </p:nvPr>
        </p:nvPicPr>
        <p:blipFill>
          <a:blip r:embed="rId2"/>
          <a:stretch>
            <a:fillRect/>
          </a:stretch>
        </p:blipFill>
        <p:spPr>
          <a:xfrm>
            <a:off x="155701" y="188536"/>
            <a:ext cx="11722072" cy="6669464"/>
          </a:xfrm>
        </p:spPr>
      </p:pic>
    </p:spTree>
    <p:extLst>
      <p:ext uri="{BB962C8B-B14F-4D97-AF65-F5344CB8AC3E}">
        <p14:creationId xmlns:p14="http://schemas.microsoft.com/office/powerpoint/2010/main" val="903938504"/>
      </p:ext>
    </p:extLst>
  </p:cSld>
  <p:clrMapOvr>
    <a:masterClrMapping/>
  </p:clrMapOvr>
  <p:transition spd="slow">
    <p:cover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2" name="Rectangle 618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4" name="Rectangle 618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B00ECE-7F99-FB64-DC18-6BAD8E8F1CD1}"/>
              </a:ext>
            </a:extLst>
          </p:cNvPr>
          <p:cNvSpPr>
            <a:spLocks noGrp="1"/>
          </p:cNvSpPr>
          <p:nvPr>
            <p:ph type="title"/>
          </p:nvPr>
        </p:nvSpPr>
        <p:spPr>
          <a:xfrm>
            <a:off x="804672" y="802955"/>
            <a:ext cx="4766330" cy="1454051"/>
          </a:xfrm>
        </p:spPr>
        <p:txBody>
          <a:bodyPr>
            <a:normAutofit/>
          </a:bodyPr>
          <a:lstStyle/>
          <a:p>
            <a:r>
              <a:rPr lang="nl-NL" sz="3600" b="1" dirty="0">
                <a:solidFill>
                  <a:schemeClr val="tx2"/>
                </a:solidFill>
              </a:rPr>
              <a:t>Wat niet</a:t>
            </a:r>
            <a:r>
              <a:rPr lang="nl-NL" sz="3600" dirty="0">
                <a:solidFill>
                  <a:schemeClr val="tx2"/>
                </a:solidFill>
              </a:rPr>
              <a:t>……</a:t>
            </a:r>
            <a:endParaRPr lang="nl-NL" sz="3600">
              <a:solidFill>
                <a:schemeClr val="tx2"/>
              </a:solidFill>
            </a:endParaRPr>
          </a:p>
        </p:txBody>
      </p:sp>
      <p:sp>
        <p:nvSpPr>
          <p:cNvPr id="3" name="Tijdelijke aanduiding voor inhoud 2">
            <a:extLst>
              <a:ext uri="{FF2B5EF4-FFF2-40B4-BE49-F238E27FC236}">
                <a16:creationId xmlns:a16="http://schemas.microsoft.com/office/drawing/2014/main" id="{A24AD817-8D9F-FC3E-E7DA-6A1D203FF5EA}"/>
              </a:ext>
            </a:extLst>
          </p:cNvPr>
          <p:cNvSpPr>
            <a:spLocks noGrp="1"/>
          </p:cNvSpPr>
          <p:nvPr>
            <p:ph idx="1"/>
          </p:nvPr>
        </p:nvSpPr>
        <p:spPr>
          <a:xfrm>
            <a:off x="804672" y="2421683"/>
            <a:ext cx="4765949" cy="3353476"/>
          </a:xfrm>
        </p:spPr>
        <p:txBody>
          <a:bodyPr anchor="t">
            <a:normAutofit/>
          </a:bodyPr>
          <a:lstStyle/>
          <a:p>
            <a:r>
              <a:rPr lang="nl-NL" sz="1800">
                <a:solidFill>
                  <a:schemeClr val="tx2"/>
                </a:solidFill>
              </a:rPr>
              <a:t>Opsommen van de klachten</a:t>
            </a:r>
          </a:p>
          <a:p>
            <a:r>
              <a:rPr lang="nl-NL" sz="1800">
                <a:solidFill>
                  <a:schemeClr val="tx2"/>
                </a:solidFill>
              </a:rPr>
              <a:t>Hypotheses formuleren</a:t>
            </a:r>
          </a:p>
          <a:p>
            <a:r>
              <a:rPr lang="nl-NL" sz="1800">
                <a:solidFill>
                  <a:schemeClr val="tx2"/>
                </a:solidFill>
              </a:rPr>
              <a:t>Diagnostische beeldvorming</a:t>
            </a:r>
          </a:p>
          <a:p>
            <a:r>
              <a:rPr lang="nl-NL" sz="1800">
                <a:solidFill>
                  <a:schemeClr val="tx2"/>
                </a:solidFill>
              </a:rPr>
              <a:t>Diagnoses/classificaties beschrijven</a:t>
            </a:r>
          </a:p>
          <a:p>
            <a:r>
              <a:rPr lang="nl-NL" sz="1800">
                <a:solidFill>
                  <a:schemeClr val="tx2"/>
                </a:solidFill>
              </a:rPr>
              <a:t>…………………..</a:t>
            </a:r>
          </a:p>
          <a:p>
            <a:endParaRPr lang="nl-NL" sz="1800">
              <a:solidFill>
                <a:schemeClr val="tx2"/>
              </a:solidFill>
            </a:endParaRPr>
          </a:p>
          <a:p>
            <a:pPr marL="0" indent="0">
              <a:buNone/>
            </a:pPr>
            <a:r>
              <a:rPr lang="nl-NL" sz="1800">
                <a:solidFill>
                  <a:schemeClr val="tx2"/>
                </a:solidFill>
              </a:rPr>
              <a:t>			</a:t>
            </a:r>
          </a:p>
          <a:p>
            <a:endParaRPr lang="nl-NL" sz="1800">
              <a:solidFill>
                <a:schemeClr val="tx2"/>
              </a:solidFill>
            </a:endParaRPr>
          </a:p>
          <a:p>
            <a:endParaRPr lang="nl-NL" sz="1800">
              <a:solidFill>
                <a:schemeClr val="tx2"/>
              </a:solidFill>
            </a:endParaRPr>
          </a:p>
        </p:txBody>
      </p:sp>
      <p:grpSp>
        <p:nvGrpSpPr>
          <p:cNvPr id="6186" name="Group 618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6187" name="Freeform: Shape 618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8" name="Freeform: Shape 618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9" name="Freeform: Shape 618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0" name="Freeform: Shape 618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descr="Wat te doen en wat niet te doen - Advies en tips">
            <a:extLst>
              <a:ext uri="{FF2B5EF4-FFF2-40B4-BE49-F238E27FC236}">
                <a16:creationId xmlns:a16="http://schemas.microsoft.com/office/drawing/2014/main" id="{32CB781E-2851-23DE-ED48-4CF5A5D35C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8392" y="2311244"/>
            <a:ext cx="4142232" cy="315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132337"/>
      </p:ext>
    </p:extLst>
  </p:cSld>
  <p:clrMapOvr>
    <a:masterClrMapping/>
  </p:clrMapOvr>
  <p:transitio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8" name="Rectangle 5157">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0" name="Rectangle 5159">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3DC74A-285D-CF58-E33E-689C2BB75172}"/>
              </a:ext>
            </a:extLst>
          </p:cNvPr>
          <p:cNvSpPr>
            <a:spLocks noGrp="1"/>
          </p:cNvSpPr>
          <p:nvPr>
            <p:ph type="title"/>
          </p:nvPr>
        </p:nvSpPr>
        <p:spPr>
          <a:xfrm>
            <a:off x="804672" y="802955"/>
            <a:ext cx="4766330" cy="1454051"/>
          </a:xfrm>
        </p:spPr>
        <p:txBody>
          <a:bodyPr>
            <a:normAutofit/>
          </a:bodyPr>
          <a:lstStyle/>
          <a:p>
            <a:r>
              <a:rPr lang="nl-NL" sz="3600" b="1" dirty="0">
                <a:solidFill>
                  <a:schemeClr val="tx2"/>
                </a:solidFill>
              </a:rPr>
              <a:t>Wat wel</a:t>
            </a:r>
            <a:r>
              <a:rPr lang="nl-NL" sz="3600" dirty="0">
                <a:solidFill>
                  <a:schemeClr val="tx2"/>
                </a:solidFill>
              </a:rPr>
              <a:t>……</a:t>
            </a:r>
            <a:br>
              <a:rPr lang="nl-NL" sz="3600" dirty="0">
                <a:solidFill>
                  <a:schemeClr val="tx2"/>
                </a:solidFill>
              </a:rPr>
            </a:br>
            <a:r>
              <a:rPr lang="nl-NL" sz="3600" dirty="0">
                <a:solidFill>
                  <a:schemeClr val="tx2"/>
                </a:solidFill>
              </a:rPr>
              <a:t>redeneren/samenhang</a:t>
            </a:r>
            <a:endParaRPr lang="nl-NL" sz="3600">
              <a:solidFill>
                <a:schemeClr val="tx2"/>
              </a:solidFill>
            </a:endParaRPr>
          </a:p>
        </p:txBody>
      </p:sp>
      <p:sp>
        <p:nvSpPr>
          <p:cNvPr id="3" name="Tijdelijke aanduiding voor inhoud 2">
            <a:extLst>
              <a:ext uri="{FF2B5EF4-FFF2-40B4-BE49-F238E27FC236}">
                <a16:creationId xmlns:a16="http://schemas.microsoft.com/office/drawing/2014/main" id="{6114E4FD-6E14-C90F-2423-0DB05EA15DEA}"/>
              </a:ext>
            </a:extLst>
          </p:cNvPr>
          <p:cNvSpPr>
            <a:spLocks noGrp="1"/>
          </p:cNvSpPr>
          <p:nvPr>
            <p:ph idx="1"/>
          </p:nvPr>
        </p:nvSpPr>
        <p:spPr>
          <a:xfrm>
            <a:off x="804672" y="2421683"/>
            <a:ext cx="4765949" cy="3353476"/>
          </a:xfrm>
        </p:spPr>
        <p:txBody>
          <a:bodyPr anchor="t">
            <a:normAutofit/>
          </a:bodyPr>
          <a:lstStyle/>
          <a:p>
            <a:r>
              <a:rPr lang="nl-NL" sz="1800">
                <a:solidFill>
                  <a:schemeClr val="tx2"/>
                </a:solidFill>
              </a:rPr>
              <a:t>Wat maakt dat deze vraag/situatie is ontstaan</a:t>
            </a:r>
          </a:p>
          <a:p>
            <a:r>
              <a:rPr lang="nl-NL" sz="1800">
                <a:solidFill>
                  <a:schemeClr val="tx2"/>
                </a:solidFill>
              </a:rPr>
              <a:t>Welke aspecten/factoren zijn daarop van invloed</a:t>
            </a:r>
          </a:p>
          <a:p>
            <a:r>
              <a:rPr lang="nl-NL" sz="1800">
                <a:solidFill>
                  <a:schemeClr val="tx2"/>
                </a:solidFill>
              </a:rPr>
              <a:t>Wat maakt dat de vraag/situatie niet van zelf is overgegaan en blijft voortbestaan</a:t>
            </a:r>
          </a:p>
          <a:p>
            <a:r>
              <a:rPr lang="nl-NL" sz="1800">
                <a:solidFill>
                  <a:schemeClr val="tx2"/>
                </a:solidFill>
              </a:rPr>
              <a:t>Hoe werken deze aspecten/factoren op elkaar in.</a:t>
            </a:r>
          </a:p>
          <a:p>
            <a:pPr marL="0" indent="0">
              <a:buNone/>
            </a:pPr>
            <a:endParaRPr lang="nl-NL" sz="1800">
              <a:solidFill>
                <a:schemeClr val="tx2"/>
              </a:solidFill>
            </a:endParaRPr>
          </a:p>
        </p:txBody>
      </p:sp>
      <p:grpSp>
        <p:nvGrpSpPr>
          <p:cNvPr id="5162" name="Group 5161">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5163" name="Freeform: Shape 5162">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4" name="Freeform: Shape 5163">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5" name="Freeform: Shape 5164">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6" name="Freeform: Shape 5165">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Wat mag wel en niet bij het kiezen van een bedrijfsnaam? - doorKees">
            <a:extLst>
              <a:ext uri="{FF2B5EF4-FFF2-40B4-BE49-F238E27FC236}">
                <a16:creationId xmlns:a16="http://schemas.microsoft.com/office/drawing/2014/main" id="{E43EA040-0977-8610-2C94-9FF0482D41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 b="25789"/>
          <a:stretch/>
        </p:blipFill>
        <p:spPr bwMode="auto">
          <a:xfrm>
            <a:off x="7708392" y="2354004"/>
            <a:ext cx="4142232" cy="307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002628"/>
      </p:ext>
    </p:extLst>
  </p:cSld>
  <p:clrMapOvr>
    <a:masterClrMapping/>
  </p:clrMapOvr>
  <p:transition spd="slow">
    <p:cover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9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9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B2FB8C-3DC8-FFFE-EAD3-EEB38EC7EC9F}"/>
              </a:ext>
            </a:extLst>
          </p:cNvPr>
          <p:cNvSpPr>
            <a:spLocks noGrp="1"/>
          </p:cNvSpPr>
          <p:nvPr>
            <p:ph type="title"/>
          </p:nvPr>
        </p:nvSpPr>
        <p:spPr>
          <a:xfrm>
            <a:off x="804672" y="802955"/>
            <a:ext cx="4977976" cy="1454051"/>
          </a:xfrm>
        </p:spPr>
        <p:txBody>
          <a:bodyPr>
            <a:normAutofit/>
          </a:bodyPr>
          <a:lstStyle/>
          <a:p>
            <a:r>
              <a:rPr lang="nl-NL" sz="3600">
                <a:solidFill>
                  <a:schemeClr val="tx2"/>
                </a:solidFill>
              </a:rPr>
              <a:t> Druk gedrag?!</a:t>
            </a:r>
          </a:p>
        </p:txBody>
      </p:sp>
      <p:sp>
        <p:nvSpPr>
          <p:cNvPr id="3" name="Tijdelijke aanduiding voor inhoud 2">
            <a:extLst>
              <a:ext uri="{FF2B5EF4-FFF2-40B4-BE49-F238E27FC236}">
                <a16:creationId xmlns:a16="http://schemas.microsoft.com/office/drawing/2014/main" id="{D10B7174-DB50-E940-3C1B-AE96CDFA1F7A}"/>
              </a:ext>
            </a:extLst>
          </p:cNvPr>
          <p:cNvSpPr>
            <a:spLocks noGrp="1"/>
          </p:cNvSpPr>
          <p:nvPr>
            <p:ph idx="1"/>
          </p:nvPr>
        </p:nvSpPr>
        <p:spPr>
          <a:xfrm>
            <a:off x="804672" y="2421682"/>
            <a:ext cx="4977578" cy="3639289"/>
          </a:xfrm>
        </p:spPr>
        <p:txBody>
          <a:bodyPr anchor="ctr">
            <a:normAutofit/>
          </a:bodyPr>
          <a:lstStyle/>
          <a:p>
            <a:r>
              <a:rPr lang="nl-NL" sz="1800">
                <a:solidFill>
                  <a:schemeClr val="tx2"/>
                </a:solidFill>
              </a:rPr>
              <a:t>Spanning</a:t>
            </a:r>
          </a:p>
          <a:p>
            <a:r>
              <a:rPr lang="nl-NL" sz="1800">
                <a:solidFill>
                  <a:schemeClr val="tx2"/>
                </a:solidFill>
              </a:rPr>
              <a:t>Onvoldoende begrenzing</a:t>
            </a:r>
          </a:p>
          <a:p>
            <a:r>
              <a:rPr lang="nl-NL" sz="1800">
                <a:solidFill>
                  <a:schemeClr val="tx2"/>
                </a:solidFill>
              </a:rPr>
              <a:t>Verhuizing</a:t>
            </a:r>
          </a:p>
          <a:p>
            <a:r>
              <a:rPr lang="nl-NL" sz="1800">
                <a:solidFill>
                  <a:schemeClr val="tx2"/>
                </a:solidFill>
              </a:rPr>
              <a:t>Trauma</a:t>
            </a:r>
          </a:p>
          <a:p>
            <a:r>
              <a:rPr lang="nl-NL" sz="1800">
                <a:solidFill>
                  <a:schemeClr val="tx2"/>
                </a:solidFill>
              </a:rPr>
              <a:t>Hechting</a:t>
            </a:r>
          </a:p>
          <a:p>
            <a:r>
              <a:rPr lang="nl-NL" sz="1800">
                <a:solidFill>
                  <a:schemeClr val="tx2"/>
                </a:solidFill>
              </a:rPr>
              <a:t>Overvraging</a:t>
            </a:r>
          </a:p>
          <a:p>
            <a:r>
              <a:rPr lang="nl-NL" sz="1800">
                <a:solidFill>
                  <a:schemeClr val="tx2"/>
                </a:solidFill>
              </a:rPr>
              <a:t>Onder stimulering</a:t>
            </a:r>
          </a:p>
          <a:p>
            <a:r>
              <a:rPr lang="nl-NL" sz="1800">
                <a:solidFill>
                  <a:schemeClr val="tx2"/>
                </a:solidFill>
              </a:rPr>
              <a:t>………</a:t>
            </a:r>
          </a:p>
          <a:p>
            <a:r>
              <a:rPr lang="nl-NL" sz="1800">
                <a:solidFill>
                  <a:schemeClr val="tx2"/>
                </a:solidFill>
              </a:rPr>
              <a:t>……………</a:t>
            </a:r>
          </a:p>
          <a:p>
            <a:endParaRPr lang="nl-NL" sz="1800">
              <a:solidFill>
                <a:schemeClr val="tx2"/>
              </a:solidFill>
            </a:endParaRPr>
          </a:p>
        </p:txBody>
      </p:sp>
      <p:grpSp>
        <p:nvGrpSpPr>
          <p:cNvPr id="3095" name="Group 309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3096" name="Freeform: Shape 309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Freeform: Shape 309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Freeform: Shape 309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Freeform: Shape 309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ADHD is geen ziekte, maar gedrag.' - Zembla - BNNVARA">
            <a:extLst>
              <a:ext uri="{FF2B5EF4-FFF2-40B4-BE49-F238E27FC236}">
                <a16:creationId xmlns:a16="http://schemas.microsoft.com/office/drawing/2014/main" id="{7724E3CB-56D3-05B2-E3BC-C1E4174E44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63" r="20267" b="2"/>
          <a:stretch/>
        </p:blipFill>
        <p:spPr bwMode="auto">
          <a:xfrm>
            <a:off x="8100821" y="2080557"/>
            <a:ext cx="3661831" cy="271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766015"/>
      </p:ext>
    </p:extLst>
  </p:cSld>
  <p:clrMapOvr>
    <a:masterClrMapping/>
  </p:clrMapOvr>
  <p:transitio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Tijdelijke aanduiding voor inhoud 5" descr="De bronafbeelding bekijken">
            <a:extLst>
              <a:ext uri="{FF2B5EF4-FFF2-40B4-BE49-F238E27FC236}">
                <a16:creationId xmlns:a16="http://schemas.microsoft.com/office/drawing/2014/main" id="{E2B6C4C2-0CF6-4F62-81BC-20FB91479105}"/>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458671" y="1282"/>
            <a:ext cx="12191980" cy="6856718"/>
          </a:xfrm>
          <a:prstGeom prst="rect">
            <a:avLst/>
          </a:prstGeom>
          <a:noFill/>
        </p:spPr>
      </p:pic>
      <p:sp>
        <p:nvSpPr>
          <p:cNvPr id="2" name="Pijl: links 1">
            <a:extLst>
              <a:ext uri="{FF2B5EF4-FFF2-40B4-BE49-F238E27FC236}">
                <a16:creationId xmlns:a16="http://schemas.microsoft.com/office/drawing/2014/main" id="{B74BF70E-F316-445E-A23F-BD0EF69F9F3C}"/>
              </a:ext>
            </a:extLst>
          </p:cNvPr>
          <p:cNvSpPr/>
          <p:nvPr/>
        </p:nvSpPr>
        <p:spPr>
          <a:xfrm>
            <a:off x="7525936" y="231371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9976612E-01F5-4D04-8DD6-BAC7ADD8C7B9}"/>
              </a:ext>
            </a:extLst>
          </p:cNvPr>
          <p:cNvSpPr txBox="1"/>
          <p:nvPr/>
        </p:nvSpPr>
        <p:spPr>
          <a:xfrm>
            <a:off x="8582799" y="2325195"/>
            <a:ext cx="2335639" cy="646331"/>
          </a:xfrm>
          <a:prstGeom prst="rect">
            <a:avLst/>
          </a:prstGeom>
          <a:noFill/>
        </p:spPr>
        <p:txBody>
          <a:bodyPr wrap="none" rtlCol="0">
            <a:spAutoFit/>
          </a:bodyPr>
          <a:lstStyle/>
          <a:p>
            <a:r>
              <a:rPr lang="nl-NL" dirty="0">
                <a:solidFill>
                  <a:schemeClr val="bg1"/>
                </a:solidFill>
              </a:rPr>
              <a:t>Waarneembaar gedrag</a:t>
            </a:r>
          </a:p>
          <a:p>
            <a:r>
              <a:rPr lang="nl-NL" dirty="0">
                <a:solidFill>
                  <a:schemeClr val="bg1"/>
                </a:solidFill>
              </a:rPr>
              <a:t>symptomen</a:t>
            </a:r>
          </a:p>
        </p:txBody>
      </p:sp>
      <p:sp>
        <p:nvSpPr>
          <p:cNvPr id="5" name="Tekstvak 4">
            <a:extLst>
              <a:ext uri="{FF2B5EF4-FFF2-40B4-BE49-F238E27FC236}">
                <a16:creationId xmlns:a16="http://schemas.microsoft.com/office/drawing/2014/main" id="{8C3C42AF-190A-4FB5-AA4B-1D16C4A41938}"/>
              </a:ext>
            </a:extLst>
          </p:cNvPr>
          <p:cNvSpPr txBox="1"/>
          <p:nvPr/>
        </p:nvSpPr>
        <p:spPr>
          <a:xfrm>
            <a:off x="4487933" y="2048195"/>
            <a:ext cx="2298771" cy="1200329"/>
          </a:xfrm>
          <a:prstGeom prst="rect">
            <a:avLst/>
          </a:prstGeom>
          <a:noFill/>
        </p:spPr>
        <p:txBody>
          <a:bodyPr wrap="none" rtlCol="0">
            <a:spAutoFit/>
          </a:bodyPr>
          <a:lstStyle/>
          <a:p>
            <a:r>
              <a:rPr lang="nl-NL" sz="2400" b="1" dirty="0"/>
              <a:t>boos, weglopen,</a:t>
            </a:r>
          </a:p>
          <a:p>
            <a:r>
              <a:rPr lang="nl-NL" sz="2400" b="1" dirty="0"/>
              <a:t>agressie, snijden</a:t>
            </a:r>
          </a:p>
          <a:p>
            <a:r>
              <a:rPr lang="nl-NL" sz="2400" b="1" dirty="0"/>
              <a:t>………</a:t>
            </a:r>
            <a:endParaRPr lang="nl-NL" sz="2400" dirty="0"/>
          </a:p>
        </p:txBody>
      </p:sp>
      <p:sp>
        <p:nvSpPr>
          <p:cNvPr id="6" name="Pijl: links 5">
            <a:extLst>
              <a:ext uri="{FF2B5EF4-FFF2-40B4-BE49-F238E27FC236}">
                <a16:creationId xmlns:a16="http://schemas.microsoft.com/office/drawing/2014/main" id="{133F88E7-BC83-488A-A064-D9EC693E31F8}"/>
              </a:ext>
            </a:extLst>
          </p:cNvPr>
          <p:cNvSpPr/>
          <p:nvPr/>
        </p:nvSpPr>
        <p:spPr>
          <a:xfrm>
            <a:off x="7614248" y="485423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C2A1226-7071-4AD1-A1E9-3D08DF89C859}"/>
              </a:ext>
            </a:extLst>
          </p:cNvPr>
          <p:cNvSpPr txBox="1"/>
          <p:nvPr/>
        </p:nvSpPr>
        <p:spPr>
          <a:xfrm>
            <a:off x="8904303" y="4911880"/>
            <a:ext cx="1860509" cy="369332"/>
          </a:xfrm>
          <a:prstGeom prst="rect">
            <a:avLst/>
          </a:prstGeom>
          <a:noFill/>
        </p:spPr>
        <p:txBody>
          <a:bodyPr wrap="none" rtlCol="0">
            <a:spAutoFit/>
          </a:bodyPr>
          <a:lstStyle/>
          <a:p>
            <a:r>
              <a:rPr lang="nl-NL" dirty="0">
                <a:solidFill>
                  <a:schemeClr val="bg1"/>
                </a:solidFill>
              </a:rPr>
              <a:t>Oorzaak/ontstaan</a:t>
            </a:r>
          </a:p>
        </p:txBody>
      </p:sp>
      <p:sp>
        <p:nvSpPr>
          <p:cNvPr id="8" name="Tekstvak 7">
            <a:extLst>
              <a:ext uri="{FF2B5EF4-FFF2-40B4-BE49-F238E27FC236}">
                <a16:creationId xmlns:a16="http://schemas.microsoft.com/office/drawing/2014/main" id="{5514A163-782F-4490-9750-43907FB3E2B8}"/>
              </a:ext>
            </a:extLst>
          </p:cNvPr>
          <p:cNvSpPr txBox="1"/>
          <p:nvPr/>
        </p:nvSpPr>
        <p:spPr>
          <a:xfrm>
            <a:off x="4487934" y="3559946"/>
            <a:ext cx="2257939" cy="1569660"/>
          </a:xfrm>
          <a:prstGeom prst="rect">
            <a:avLst/>
          </a:prstGeom>
          <a:noFill/>
        </p:spPr>
        <p:txBody>
          <a:bodyPr wrap="square" rtlCol="0">
            <a:spAutoFit/>
          </a:bodyPr>
          <a:lstStyle/>
          <a:p>
            <a:r>
              <a:rPr lang="nl-NL" sz="2400" b="1" dirty="0"/>
              <a:t>afwezige vader, </a:t>
            </a:r>
          </a:p>
          <a:p>
            <a:r>
              <a:rPr lang="nl-NL" sz="2400" b="1" dirty="0"/>
              <a:t>mishandelende </a:t>
            </a:r>
          </a:p>
          <a:p>
            <a:r>
              <a:rPr lang="nl-NL" sz="2400" b="1" dirty="0"/>
              <a:t>moeder, pesten,</a:t>
            </a:r>
          </a:p>
          <a:p>
            <a:r>
              <a:rPr lang="nl-NL" sz="2400" b="1" dirty="0"/>
              <a:t>………</a:t>
            </a:r>
          </a:p>
        </p:txBody>
      </p:sp>
    </p:spTree>
    <p:extLst>
      <p:ext uri="{BB962C8B-B14F-4D97-AF65-F5344CB8AC3E}">
        <p14:creationId xmlns:p14="http://schemas.microsoft.com/office/powerpoint/2010/main" val="1696433236"/>
      </p:ext>
    </p:extLst>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E9632F8-AAEC-47AE-A5B2-DBBA7AFC442B}"/>
              </a:ext>
            </a:extLst>
          </p:cNvPr>
          <p:cNvSpPr>
            <a:spLocks noGrp="1"/>
          </p:cNvSpPr>
          <p:nvPr>
            <p:ph type="title"/>
          </p:nvPr>
        </p:nvSpPr>
        <p:spPr>
          <a:xfrm>
            <a:off x="524741" y="620392"/>
            <a:ext cx="3808268" cy="5504688"/>
          </a:xfrm>
        </p:spPr>
        <p:txBody>
          <a:bodyPr>
            <a:normAutofit/>
          </a:bodyPr>
          <a:lstStyle/>
          <a:p>
            <a:r>
              <a:rPr lang="nl-NL" sz="5600" dirty="0">
                <a:solidFill>
                  <a:schemeClr val="bg1"/>
                </a:solidFill>
              </a:rPr>
              <a:t> Verklarende Analyse?</a:t>
            </a:r>
          </a:p>
        </p:txBody>
      </p:sp>
      <p:graphicFrame>
        <p:nvGraphicFramePr>
          <p:cNvPr id="5" name="Tijdelijke aanduiding voor inhoud 2">
            <a:extLst>
              <a:ext uri="{FF2B5EF4-FFF2-40B4-BE49-F238E27FC236}">
                <a16:creationId xmlns:a16="http://schemas.microsoft.com/office/drawing/2014/main" id="{C00F6B22-D1D1-45B4-86B3-81D8F35FEA8F}"/>
              </a:ext>
            </a:extLst>
          </p:cNvPr>
          <p:cNvGraphicFramePr>
            <a:graphicFrameLocks noGrp="1"/>
          </p:cNvGraphicFramePr>
          <p:nvPr>
            <p:ph idx="1"/>
            <p:extLst>
              <p:ext uri="{D42A27DB-BD31-4B8C-83A1-F6EECF244321}">
                <p14:modId xmlns:p14="http://schemas.microsoft.com/office/powerpoint/2010/main" val="199933107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547087"/>
      </p:ext>
    </p:extLst>
  </p:cSld>
  <p:clrMapOvr>
    <a:masterClrMapping/>
  </p:clrMapOvr>
  <p:transitio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Tijdelijke aanduiding voor inhoud 5" descr="De bronafbeelding bekijken">
            <a:extLst>
              <a:ext uri="{FF2B5EF4-FFF2-40B4-BE49-F238E27FC236}">
                <a16:creationId xmlns:a16="http://schemas.microsoft.com/office/drawing/2014/main" id="{E2B6C4C2-0CF6-4F62-81BC-20FB91479105}"/>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9"/>
          <a:stretch/>
        </p:blipFill>
        <p:spPr bwMode="auto">
          <a:xfrm>
            <a:off x="-458671" y="1282"/>
            <a:ext cx="12191980" cy="6856718"/>
          </a:xfrm>
          <a:prstGeom prst="rect">
            <a:avLst/>
          </a:prstGeom>
          <a:noFill/>
        </p:spPr>
      </p:pic>
      <p:sp>
        <p:nvSpPr>
          <p:cNvPr id="2" name="Pijl: links 1">
            <a:extLst>
              <a:ext uri="{FF2B5EF4-FFF2-40B4-BE49-F238E27FC236}">
                <a16:creationId xmlns:a16="http://schemas.microsoft.com/office/drawing/2014/main" id="{B74BF70E-F316-445E-A23F-BD0EF69F9F3C}"/>
              </a:ext>
            </a:extLst>
          </p:cNvPr>
          <p:cNvSpPr/>
          <p:nvPr/>
        </p:nvSpPr>
        <p:spPr>
          <a:xfrm>
            <a:off x="7525936" y="231371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9976612E-01F5-4D04-8DD6-BAC7ADD8C7B9}"/>
              </a:ext>
            </a:extLst>
          </p:cNvPr>
          <p:cNvSpPr txBox="1"/>
          <p:nvPr/>
        </p:nvSpPr>
        <p:spPr>
          <a:xfrm>
            <a:off x="8582799" y="2325195"/>
            <a:ext cx="2335639" cy="646331"/>
          </a:xfrm>
          <a:prstGeom prst="rect">
            <a:avLst/>
          </a:prstGeom>
          <a:noFill/>
        </p:spPr>
        <p:txBody>
          <a:bodyPr wrap="none" rtlCol="0">
            <a:spAutoFit/>
          </a:bodyPr>
          <a:lstStyle/>
          <a:p>
            <a:r>
              <a:rPr lang="nl-NL" dirty="0">
                <a:solidFill>
                  <a:schemeClr val="bg1"/>
                </a:solidFill>
              </a:rPr>
              <a:t>Waarneembaar gedrag</a:t>
            </a:r>
          </a:p>
          <a:p>
            <a:r>
              <a:rPr lang="nl-NL" dirty="0">
                <a:solidFill>
                  <a:schemeClr val="bg1"/>
                </a:solidFill>
              </a:rPr>
              <a:t>symptomen</a:t>
            </a:r>
          </a:p>
        </p:txBody>
      </p:sp>
      <p:sp>
        <p:nvSpPr>
          <p:cNvPr id="5" name="Tekstvak 4">
            <a:extLst>
              <a:ext uri="{FF2B5EF4-FFF2-40B4-BE49-F238E27FC236}">
                <a16:creationId xmlns:a16="http://schemas.microsoft.com/office/drawing/2014/main" id="{8C3C42AF-190A-4FB5-AA4B-1D16C4A41938}"/>
              </a:ext>
            </a:extLst>
          </p:cNvPr>
          <p:cNvSpPr txBox="1"/>
          <p:nvPr/>
        </p:nvSpPr>
        <p:spPr>
          <a:xfrm>
            <a:off x="4339647" y="2417527"/>
            <a:ext cx="2371418" cy="461665"/>
          </a:xfrm>
          <a:prstGeom prst="rect">
            <a:avLst/>
          </a:prstGeom>
          <a:noFill/>
        </p:spPr>
        <p:txBody>
          <a:bodyPr wrap="none" rtlCol="0">
            <a:spAutoFit/>
          </a:bodyPr>
          <a:lstStyle/>
          <a:p>
            <a:r>
              <a:rPr lang="nl-NL" sz="2400" b="1" dirty="0">
                <a:solidFill>
                  <a:srgbClr val="FF0000"/>
                </a:solidFill>
              </a:rPr>
              <a:t>Weglopen school</a:t>
            </a:r>
          </a:p>
        </p:txBody>
      </p:sp>
      <p:sp>
        <p:nvSpPr>
          <p:cNvPr id="6" name="Pijl: links 5">
            <a:extLst>
              <a:ext uri="{FF2B5EF4-FFF2-40B4-BE49-F238E27FC236}">
                <a16:creationId xmlns:a16="http://schemas.microsoft.com/office/drawing/2014/main" id="{133F88E7-BC83-488A-A064-D9EC693E31F8}"/>
              </a:ext>
            </a:extLst>
          </p:cNvPr>
          <p:cNvSpPr/>
          <p:nvPr/>
        </p:nvSpPr>
        <p:spPr>
          <a:xfrm>
            <a:off x="7614248" y="485423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C2A1226-7071-4AD1-A1E9-3D08DF89C859}"/>
              </a:ext>
            </a:extLst>
          </p:cNvPr>
          <p:cNvSpPr txBox="1"/>
          <p:nvPr/>
        </p:nvSpPr>
        <p:spPr>
          <a:xfrm>
            <a:off x="8904303" y="4911880"/>
            <a:ext cx="1860509" cy="369332"/>
          </a:xfrm>
          <a:prstGeom prst="rect">
            <a:avLst/>
          </a:prstGeom>
          <a:noFill/>
        </p:spPr>
        <p:txBody>
          <a:bodyPr wrap="none" rtlCol="0">
            <a:spAutoFit/>
          </a:bodyPr>
          <a:lstStyle/>
          <a:p>
            <a:r>
              <a:rPr lang="nl-NL" dirty="0">
                <a:solidFill>
                  <a:schemeClr val="bg1"/>
                </a:solidFill>
              </a:rPr>
              <a:t>Oorzaak/ontstaan</a:t>
            </a:r>
          </a:p>
        </p:txBody>
      </p:sp>
      <p:sp>
        <p:nvSpPr>
          <p:cNvPr id="8" name="Tekstvak 7">
            <a:extLst>
              <a:ext uri="{FF2B5EF4-FFF2-40B4-BE49-F238E27FC236}">
                <a16:creationId xmlns:a16="http://schemas.microsoft.com/office/drawing/2014/main" id="{5514A163-782F-4490-9750-43907FB3E2B8}"/>
              </a:ext>
            </a:extLst>
          </p:cNvPr>
          <p:cNvSpPr txBox="1"/>
          <p:nvPr/>
        </p:nvSpPr>
        <p:spPr>
          <a:xfrm>
            <a:off x="4487934" y="3559946"/>
            <a:ext cx="2257939" cy="1200329"/>
          </a:xfrm>
          <a:prstGeom prst="rect">
            <a:avLst/>
          </a:prstGeom>
          <a:noFill/>
        </p:spPr>
        <p:txBody>
          <a:bodyPr wrap="square" rtlCol="0">
            <a:spAutoFit/>
          </a:bodyPr>
          <a:lstStyle/>
          <a:p>
            <a:r>
              <a:rPr lang="nl-NL" sz="2400" b="1" dirty="0">
                <a:solidFill>
                  <a:srgbClr val="FF0000"/>
                </a:solidFill>
              </a:rPr>
              <a:t>Zieke moeder</a:t>
            </a:r>
          </a:p>
          <a:p>
            <a:r>
              <a:rPr lang="nl-NL" sz="2400" b="1" dirty="0">
                <a:solidFill>
                  <a:srgbClr val="FF0000"/>
                </a:solidFill>
              </a:rPr>
              <a:t>Vader agressief naar moeder</a:t>
            </a:r>
          </a:p>
        </p:txBody>
      </p:sp>
    </p:spTree>
    <p:extLst>
      <p:ext uri="{BB962C8B-B14F-4D97-AF65-F5344CB8AC3E}">
        <p14:creationId xmlns:p14="http://schemas.microsoft.com/office/powerpoint/2010/main" val="144387280"/>
      </p:ext>
    </p:extLst>
  </p:cSld>
  <p:clrMapOvr>
    <a:masterClrMapping/>
  </p:clrMapOvr>
  <p:transitio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C26461-D9C4-4F1F-8ED6-648E5BBAD84C}"/>
              </a:ext>
            </a:extLst>
          </p:cNvPr>
          <p:cNvSpPr>
            <a:spLocks noGrp="1"/>
          </p:cNvSpPr>
          <p:nvPr>
            <p:ph type="title"/>
          </p:nvPr>
        </p:nvSpPr>
        <p:spPr>
          <a:xfrm>
            <a:off x="643468" y="643467"/>
            <a:ext cx="4957232" cy="4567137"/>
          </a:xfrm>
        </p:spPr>
        <p:txBody>
          <a:bodyPr vert="horz" lIns="91440" tIns="45720" rIns="91440" bIns="45720" rtlCol="0" anchor="b">
            <a:normAutofit/>
          </a:bodyPr>
          <a:lstStyle/>
          <a:p>
            <a:r>
              <a:rPr lang="en-US" dirty="0" err="1"/>
              <a:t>Verklarende</a:t>
            </a:r>
            <a:r>
              <a:rPr lang="en-US" dirty="0"/>
              <a:t> </a:t>
            </a:r>
            <a:r>
              <a:rPr lang="en-US" dirty="0" err="1"/>
              <a:t>Analyse</a:t>
            </a:r>
            <a:r>
              <a:rPr lang="en-US" dirty="0"/>
              <a:t> </a:t>
            </a:r>
            <a:br>
              <a:rPr lang="en-US" dirty="0"/>
            </a:br>
            <a:r>
              <a:rPr lang="en-US" dirty="0"/>
              <a:t>          </a:t>
            </a:r>
            <a:br>
              <a:rPr lang="en-US" dirty="0"/>
            </a:br>
            <a:br>
              <a:rPr lang="en-US" dirty="0"/>
            </a:br>
            <a:r>
              <a:rPr lang="en-US" dirty="0"/>
              <a:t>	</a:t>
            </a:r>
            <a:r>
              <a:rPr lang="en-US" dirty="0" err="1"/>
              <a:t>Doelen</a:t>
            </a:r>
            <a:br>
              <a:rPr lang="en-US" dirty="0"/>
            </a:br>
            <a:br>
              <a:rPr lang="en-US" dirty="0"/>
            </a:br>
            <a:br>
              <a:rPr lang="en-US" dirty="0"/>
            </a:br>
            <a:r>
              <a:rPr lang="en-US" dirty="0"/>
              <a:t>	</a:t>
            </a:r>
            <a:r>
              <a:rPr lang="en-US" dirty="0" err="1"/>
              <a:t>Interventie</a:t>
            </a:r>
            <a:endParaRPr lang="en-US" dirty="0"/>
          </a:p>
        </p:txBody>
      </p:sp>
      <p:pic>
        <p:nvPicPr>
          <p:cNvPr id="42" name="Picture 41" descr="Drie pijlen in de roos">
            <a:extLst>
              <a:ext uri="{FF2B5EF4-FFF2-40B4-BE49-F238E27FC236}">
                <a16:creationId xmlns:a16="http://schemas.microsoft.com/office/drawing/2014/main" id="{87846BA8-C549-4969-83F6-AAFC1FD1E01B}"/>
              </a:ext>
            </a:extLst>
          </p:cNvPr>
          <p:cNvPicPr>
            <a:picLocks noChangeAspect="1"/>
          </p:cNvPicPr>
          <p:nvPr/>
        </p:nvPicPr>
        <p:blipFill rotWithShape="1">
          <a:blip r:embed="rId2"/>
          <a:srcRect l="4834" r="38217"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Pijl: omlaag 2">
            <a:extLst>
              <a:ext uri="{FF2B5EF4-FFF2-40B4-BE49-F238E27FC236}">
                <a16:creationId xmlns:a16="http://schemas.microsoft.com/office/drawing/2014/main" id="{895D5FCB-6DE5-478F-8603-4D95A45C9480}"/>
              </a:ext>
            </a:extLst>
          </p:cNvPr>
          <p:cNvSpPr/>
          <p:nvPr/>
        </p:nvSpPr>
        <p:spPr>
          <a:xfrm>
            <a:off x="2003898" y="2198451"/>
            <a:ext cx="45719" cy="4280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omlaag 4">
            <a:extLst>
              <a:ext uri="{FF2B5EF4-FFF2-40B4-BE49-F238E27FC236}">
                <a16:creationId xmlns:a16="http://schemas.microsoft.com/office/drawing/2014/main" id="{C82BEA5D-06F0-46C0-B83D-226629F112DE}"/>
              </a:ext>
            </a:extLst>
          </p:cNvPr>
          <p:cNvSpPr/>
          <p:nvPr/>
        </p:nvSpPr>
        <p:spPr>
          <a:xfrm>
            <a:off x="1807301" y="16473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Pijl: omlaag 22">
            <a:extLst>
              <a:ext uri="{FF2B5EF4-FFF2-40B4-BE49-F238E27FC236}">
                <a16:creationId xmlns:a16="http://schemas.microsoft.com/office/drawing/2014/main" id="{92E93636-2D47-48A8-8143-8C8A0FA5F845}"/>
              </a:ext>
            </a:extLst>
          </p:cNvPr>
          <p:cNvSpPr/>
          <p:nvPr/>
        </p:nvSpPr>
        <p:spPr>
          <a:xfrm>
            <a:off x="1807301" y="352494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54945161"/>
      </p:ext>
    </p:extLst>
  </p:cSld>
  <p:clrMapOvr>
    <a:masterClrMapping/>
  </p:clrMapOvr>
  <p:transitio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tekenfilm, illustratie&#10;&#10;Automatisch gegenereerde beschrijving">
            <a:extLst>
              <a:ext uri="{FF2B5EF4-FFF2-40B4-BE49-F238E27FC236}">
                <a16:creationId xmlns:a16="http://schemas.microsoft.com/office/drawing/2014/main" id="{9F0A8F52-1340-642C-1742-5AED0FB89B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5235" y="643467"/>
            <a:ext cx="3941529" cy="5571066"/>
          </a:xfrm>
          <a:prstGeom prst="rect">
            <a:avLst/>
          </a:prstGeom>
        </p:spPr>
      </p:pic>
    </p:spTree>
    <p:extLst>
      <p:ext uri="{BB962C8B-B14F-4D97-AF65-F5344CB8AC3E}">
        <p14:creationId xmlns:p14="http://schemas.microsoft.com/office/powerpoint/2010/main" val="2021162692"/>
      </p:ext>
    </p:extLst>
  </p:cSld>
  <p:clrMapOvr>
    <a:masterClrMapping/>
  </p:clrMapOvr>
  <p:transition spd="slow">
    <p:cover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501AB111-3D55-4E25-BA8F-7D409B73852A}"/>
              </a:ext>
            </a:extLst>
          </p:cNvPr>
          <p:cNvSpPr>
            <a:spLocks noGrp="1"/>
          </p:cNvSpPr>
          <p:nvPr>
            <p:ph type="title"/>
          </p:nvPr>
        </p:nvSpPr>
        <p:spPr>
          <a:xfrm>
            <a:off x="640080" y="1243013"/>
            <a:ext cx="3855720" cy="4371974"/>
          </a:xfrm>
        </p:spPr>
        <p:txBody>
          <a:bodyPr>
            <a:normAutofit/>
          </a:bodyPr>
          <a:lstStyle/>
          <a:p>
            <a:r>
              <a:rPr lang="nl-NL" sz="3600">
                <a:solidFill>
                  <a:schemeClr val="tx2"/>
                </a:solidFill>
              </a:rPr>
              <a:t>Uitgangspunten</a:t>
            </a:r>
            <a:endParaRPr lang="nl-NL" sz="3600" dirty="0">
              <a:solidFill>
                <a:schemeClr val="tx2"/>
              </a:solidFill>
            </a:endParaRPr>
          </a:p>
        </p:txBody>
      </p:sp>
      <p:graphicFrame>
        <p:nvGraphicFramePr>
          <p:cNvPr id="18" name="Tijdelijke aanduiding voor inhoud 2">
            <a:extLst>
              <a:ext uri="{FF2B5EF4-FFF2-40B4-BE49-F238E27FC236}">
                <a16:creationId xmlns:a16="http://schemas.microsoft.com/office/drawing/2014/main" id="{7D74BC57-9137-4A45-8A9E-55916A73A2E2}"/>
              </a:ext>
            </a:extLst>
          </p:cNvPr>
          <p:cNvGraphicFramePr>
            <a:graphicFrameLocks noGrp="1"/>
          </p:cNvGraphicFramePr>
          <p:nvPr>
            <p:ph idx="1"/>
            <p:extLst>
              <p:ext uri="{D42A27DB-BD31-4B8C-83A1-F6EECF244321}">
                <p14:modId xmlns:p14="http://schemas.microsoft.com/office/powerpoint/2010/main" val="838840256"/>
              </p:ext>
            </p:extLst>
          </p:nvPr>
        </p:nvGraphicFramePr>
        <p:xfrm>
          <a:off x="6172200" y="804672"/>
          <a:ext cx="5221224" cy="5230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844658"/>
      </p:ext>
    </p:extLst>
  </p:cSld>
  <p:clrMapOvr>
    <a:masterClrMapping/>
  </p:clrMapOvr>
  <p:transition spd="slow">
    <p:cover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8" name="Rectangle 410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8505799-08A8-4706-B936-5F7CBD526055}"/>
              </a:ext>
            </a:extLst>
          </p:cNvPr>
          <p:cNvSpPr>
            <a:spLocks noGrp="1"/>
          </p:cNvSpPr>
          <p:nvPr>
            <p:ph type="title"/>
          </p:nvPr>
        </p:nvSpPr>
        <p:spPr>
          <a:xfrm>
            <a:off x="6657715" y="467271"/>
            <a:ext cx="4195674" cy="2052522"/>
          </a:xfrm>
        </p:spPr>
        <p:txBody>
          <a:bodyPr anchor="b">
            <a:normAutofit/>
          </a:bodyPr>
          <a:lstStyle/>
          <a:p>
            <a:endParaRPr lang="nl-NL" sz="5600" dirty="0"/>
          </a:p>
        </p:txBody>
      </p:sp>
      <p:sp>
        <p:nvSpPr>
          <p:cNvPr id="4119" name="Oval 410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Nieuwsgierigheid versterkt de positieve effecten van mindfulness -  Psychfysio Opleidingen">
            <a:extLst>
              <a:ext uri="{FF2B5EF4-FFF2-40B4-BE49-F238E27FC236}">
                <a16:creationId xmlns:a16="http://schemas.microsoft.com/office/drawing/2014/main" id="{6BDCFEBE-8735-C33A-FC0B-2CB43AD0C3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00" r="7454"/>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4107"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120"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0BAAB896-B7AA-D0BB-B271-8959C4525E77}"/>
              </a:ext>
            </a:extLst>
          </p:cNvPr>
          <p:cNvSpPr>
            <a:spLocks noGrp="1"/>
          </p:cNvSpPr>
          <p:nvPr>
            <p:ph idx="1"/>
          </p:nvPr>
        </p:nvSpPr>
        <p:spPr>
          <a:xfrm>
            <a:off x="6657715" y="2990818"/>
            <a:ext cx="4195673" cy="2913872"/>
          </a:xfrm>
        </p:spPr>
        <p:txBody>
          <a:bodyPr anchor="t">
            <a:normAutofit/>
          </a:bodyPr>
          <a:lstStyle/>
          <a:p>
            <a:r>
              <a:rPr lang="nl-NL" sz="2000">
                <a:solidFill>
                  <a:schemeClr val="tx1">
                    <a:alpha val="80000"/>
                  </a:schemeClr>
                </a:solidFill>
              </a:rPr>
              <a:t>Open, nieuwsgierige houding</a:t>
            </a:r>
          </a:p>
          <a:p>
            <a:r>
              <a:rPr lang="nl-NL" sz="2000">
                <a:solidFill>
                  <a:schemeClr val="tx1">
                    <a:alpha val="80000"/>
                  </a:schemeClr>
                </a:solidFill>
              </a:rPr>
              <a:t>Zonder oordeel </a:t>
            </a:r>
          </a:p>
        </p:txBody>
      </p:sp>
      <p:sp>
        <p:nvSpPr>
          <p:cNvPr id="4121"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12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107799"/>
      </p:ext>
    </p:extLst>
  </p:cSld>
  <p:clrMapOvr>
    <a:masterClrMapping/>
  </p:clrMapOvr>
  <p:transition spd="slow">
    <p:cover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1" name="Group 3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2" name="Freeform: Shape 3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21AF6EA8-06E8-4788-842A-C902E6539781}"/>
              </a:ext>
            </a:extLst>
          </p:cNvPr>
          <p:cNvSpPr>
            <a:spLocks noGrp="1"/>
          </p:cNvSpPr>
          <p:nvPr>
            <p:ph type="title"/>
          </p:nvPr>
        </p:nvSpPr>
        <p:spPr>
          <a:xfrm>
            <a:off x="640080" y="1243013"/>
            <a:ext cx="3855720" cy="4371974"/>
          </a:xfrm>
        </p:spPr>
        <p:txBody>
          <a:bodyPr>
            <a:normAutofit/>
          </a:bodyPr>
          <a:lstStyle/>
          <a:p>
            <a:r>
              <a:rPr lang="nl-NL" sz="3600">
                <a:solidFill>
                  <a:schemeClr val="tx2"/>
                </a:solidFill>
              </a:rPr>
              <a:t>Misschien interessant</a:t>
            </a:r>
          </a:p>
        </p:txBody>
      </p:sp>
      <p:sp>
        <p:nvSpPr>
          <p:cNvPr id="3" name="Tijdelijke aanduiding voor inhoud 2">
            <a:extLst>
              <a:ext uri="{FF2B5EF4-FFF2-40B4-BE49-F238E27FC236}">
                <a16:creationId xmlns:a16="http://schemas.microsoft.com/office/drawing/2014/main" id="{2D3DB36F-0D10-4C3B-84A6-03B1922884E9}"/>
              </a:ext>
            </a:extLst>
          </p:cNvPr>
          <p:cNvSpPr>
            <a:spLocks noGrp="1"/>
          </p:cNvSpPr>
          <p:nvPr>
            <p:ph idx="1"/>
          </p:nvPr>
        </p:nvSpPr>
        <p:spPr>
          <a:xfrm>
            <a:off x="6172200" y="804672"/>
            <a:ext cx="5221224" cy="5230368"/>
          </a:xfrm>
        </p:spPr>
        <p:txBody>
          <a:bodyPr anchor="ctr">
            <a:normAutofit/>
          </a:bodyPr>
          <a:lstStyle/>
          <a:p>
            <a:r>
              <a:rPr lang="nl-NL" sz="1800" dirty="0">
                <a:solidFill>
                  <a:schemeClr val="tx2"/>
                </a:solidFill>
              </a:rPr>
              <a:t>Tempel &amp; Vissenberg (2018). Een gat tussen onderzoek en praktijk. Tijdschrift voor Orthopedagogiek</a:t>
            </a:r>
          </a:p>
          <a:p>
            <a:r>
              <a:rPr lang="nl-NL" sz="1800" dirty="0" err="1">
                <a:solidFill>
                  <a:schemeClr val="tx2"/>
                </a:solidFill>
              </a:rPr>
              <a:t>Sekreve</a:t>
            </a:r>
            <a:r>
              <a:rPr lang="nl-NL" sz="1800" dirty="0">
                <a:solidFill>
                  <a:schemeClr val="tx2"/>
                </a:solidFill>
              </a:rPr>
              <a:t>, </a:t>
            </a:r>
            <a:r>
              <a:rPr lang="nl-NL" sz="1800" dirty="0" err="1">
                <a:solidFill>
                  <a:schemeClr val="tx2"/>
                </a:solidFill>
              </a:rPr>
              <a:t>Campmans</a:t>
            </a:r>
            <a:r>
              <a:rPr lang="nl-NL" sz="1800" dirty="0">
                <a:solidFill>
                  <a:schemeClr val="tx2"/>
                </a:solidFill>
              </a:rPr>
              <a:t>, Bon-Martens, </a:t>
            </a:r>
            <a:r>
              <a:rPr lang="nl-NL" sz="1800" dirty="0" err="1">
                <a:solidFill>
                  <a:schemeClr val="tx2"/>
                </a:solidFill>
              </a:rPr>
              <a:t>Orobio</a:t>
            </a:r>
            <a:r>
              <a:rPr lang="nl-NL" sz="1800" dirty="0">
                <a:solidFill>
                  <a:schemeClr val="tx2"/>
                </a:solidFill>
              </a:rPr>
              <a:t> de Castro (2020). Doelgericht werken in wijkteams laat nog te wensen over.  Kind &amp; Adolescent Praktijk</a:t>
            </a:r>
          </a:p>
          <a:p>
            <a:r>
              <a:rPr lang="nl-NL" sz="1800" dirty="0">
                <a:solidFill>
                  <a:schemeClr val="tx2"/>
                </a:solidFill>
              </a:rPr>
              <a:t>Van Leeuwen &amp; </a:t>
            </a:r>
            <a:r>
              <a:rPr lang="nl-NL" sz="1800" dirty="0" err="1">
                <a:solidFill>
                  <a:schemeClr val="tx2"/>
                </a:solidFill>
              </a:rPr>
              <a:t>Geeraets</a:t>
            </a:r>
            <a:r>
              <a:rPr lang="nl-NL" sz="1800" dirty="0">
                <a:solidFill>
                  <a:schemeClr val="tx2"/>
                </a:solidFill>
              </a:rPr>
              <a:t> (2020). Goede en slechte jeugdhulp.   Kind &amp; Adolescent Praktijk</a:t>
            </a:r>
          </a:p>
          <a:p>
            <a:r>
              <a:rPr lang="nl-NL" sz="1800" dirty="0">
                <a:solidFill>
                  <a:schemeClr val="tx2"/>
                </a:solidFill>
              </a:rPr>
              <a:t>Tempel, van Dijk &amp; </a:t>
            </a:r>
            <a:r>
              <a:rPr lang="nl-NL" sz="1800" dirty="0" err="1">
                <a:solidFill>
                  <a:schemeClr val="tx2"/>
                </a:solidFill>
              </a:rPr>
              <a:t>Orobio</a:t>
            </a:r>
            <a:r>
              <a:rPr lang="nl-NL" sz="1800" dirty="0">
                <a:solidFill>
                  <a:schemeClr val="tx2"/>
                </a:solidFill>
              </a:rPr>
              <a:t> de Castro (2022) Eerst begrijpen, dan (</a:t>
            </a:r>
            <a:r>
              <a:rPr lang="nl-NL" sz="1800" dirty="0" err="1">
                <a:solidFill>
                  <a:schemeClr val="tx2"/>
                </a:solidFill>
              </a:rPr>
              <a:t>be</a:t>
            </a:r>
            <a:r>
              <a:rPr lang="nl-NL" sz="1800" dirty="0">
                <a:solidFill>
                  <a:schemeClr val="tx2"/>
                </a:solidFill>
              </a:rPr>
              <a:t>)handelen.  Kind &amp; Adolescent Praktijk</a:t>
            </a:r>
          </a:p>
          <a:p>
            <a:r>
              <a:rPr lang="nl-NL" sz="1800" dirty="0">
                <a:solidFill>
                  <a:schemeClr val="tx2"/>
                </a:solidFill>
                <a:hlinkClick r:id="rId2"/>
              </a:rPr>
              <a:t> 2021-10-26-def-Factsheet-Verklarende-analyse-.pdf (bureaupeers.nl)</a:t>
            </a:r>
            <a:endParaRPr lang="nl-NL" sz="1800" dirty="0">
              <a:solidFill>
                <a:schemeClr val="tx2"/>
              </a:solidFill>
            </a:endParaRPr>
          </a:p>
          <a:p>
            <a:pPr>
              <a:buFontTx/>
              <a:buChar char="-"/>
            </a:pPr>
            <a:endParaRPr lang="nl-NL" sz="1800" dirty="0">
              <a:solidFill>
                <a:schemeClr val="tx2"/>
              </a:solidFill>
            </a:endParaRPr>
          </a:p>
        </p:txBody>
      </p:sp>
    </p:spTree>
    <p:extLst>
      <p:ext uri="{BB962C8B-B14F-4D97-AF65-F5344CB8AC3E}">
        <p14:creationId xmlns:p14="http://schemas.microsoft.com/office/powerpoint/2010/main" val="2684124886"/>
      </p:ext>
    </p:extLst>
  </p:cSld>
  <p:clrMapOvr>
    <a:masterClrMapping/>
  </p:clrMapOvr>
  <p:transition spd="slow">
    <p:cover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7599B2A-0D0F-4D9D-BFAD-87A08518D559}"/>
              </a:ext>
            </a:extLst>
          </p:cNvPr>
          <p:cNvSpPr>
            <a:spLocks noGrp="1"/>
          </p:cNvSpPr>
          <p:nvPr>
            <p:ph idx="4294967295"/>
          </p:nvPr>
        </p:nvSpPr>
        <p:spPr>
          <a:xfrm>
            <a:off x="838200" y="2333297"/>
            <a:ext cx="4619621" cy="3843666"/>
          </a:xfrm>
        </p:spPr>
        <p:txBody>
          <a:bodyPr vert="horz" lIns="91440" tIns="45720" rIns="91440" bIns="45720" rtlCol="0">
            <a:normAutofit/>
          </a:bodyPr>
          <a:lstStyle/>
          <a:p>
            <a:r>
              <a:rPr lang="en-US" sz="2000" dirty="0">
                <a:hlinkClick r:id="rId2"/>
              </a:rPr>
              <a:t>h.tempel@jeugdnoordveluwe.nl</a:t>
            </a:r>
            <a:r>
              <a:rPr lang="en-US" sz="2000" dirty="0"/>
              <a:t> </a:t>
            </a:r>
          </a:p>
        </p:txBody>
      </p:sp>
      <p:pic>
        <p:nvPicPr>
          <p:cNvPr id="2050" name="Picture 2" descr="De bronafbeelding bekijken">
            <a:extLst>
              <a:ext uri="{FF2B5EF4-FFF2-40B4-BE49-F238E27FC236}">
                <a16:creationId xmlns:a16="http://schemas.microsoft.com/office/drawing/2014/main" id="{F295F636-36D3-4584-ABE9-8128996A6C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01" r="18189"/>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78218"/>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2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3" name="Group 2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64" name="Freeform: Shape 2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2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2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2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501AB111-3D55-4E25-BA8F-7D409B73852A}"/>
              </a:ext>
            </a:extLst>
          </p:cNvPr>
          <p:cNvSpPr>
            <a:spLocks noGrp="1"/>
          </p:cNvSpPr>
          <p:nvPr>
            <p:ph type="title"/>
          </p:nvPr>
        </p:nvSpPr>
        <p:spPr>
          <a:xfrm>
            <a:off x="640080" y="1243013"/>
            <a:ext cx="3855720" cy="4371974"/>
          </a:xfrm>
        </p:spPr>
        <p:txBody>
          <a:bodyPr>
            <a:normAutofit/>
          </a:bodyPr>
          <a:lstStyle/>
          <a:p>
            <a:r>
              <a:rPr lang="nl-NL" sz="3600" dirty="0">
                <a:solidFill>
                  <a:schemeClr val="tx2"/>
                </a:solidFill>
              </a:rPr>
              <a:t>Wisselwerking tussen de verschillende factoren</a:t>
            </a:r>
          </a:p>
        </p:txBody>
      </p:sp>
      <p:pic>
        <p:nvPicPr>
          <p:cNvPr id="1026" name="Picture 2" descr="stock-radartjes | Kerkgenootschap der Zevende-dags Adventisten">
            <a:extLst>
              <a:ext uri="{FF2B5EF4-FFF2-40B4-BE49-F238E27FC236}">
                <a16:creationId xmlns:a16="http://schemas.microsoft.com/office/drawing/2014/main" id="{CF809580-6080-5414-3600-2AD10ECEC3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69413" y="2516323"/>
            <a:ext cx="4945627" cy="329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240408"/>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 name="Rectangle 66">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8">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A0324D17-EAED-4AE3-9BF8-F0F30461F35F}"/>
              </a:ext>
            </a:extLst>
          </p:cNvPr>
          <p:cNvSpPr>
            <a:spLocks noGrp="1"/>
          </p:cNvSpPr>
          <p:nvPr>
            <p:ph type="title"/>
          </p:nvPr>
        </p:nvSpPr>
        <p:spPr>
          <a:xfrm>
            <a:off x="466928" y="1243013"/>
            <a:ext cx="4193464" cy="4371974"/>
          </a:xfrm>
        </p:spPr>
        <p:txBody>
          <a:bodyPr>
            <a:normAutofit/>
          </a:bodyPr>
          <a:lstStyle/>
          <a:p>
            <a:r>
              <a:rPr lang="nl-NL" sz="3600" dirty="0">
                <a:solidFill>
                  <a:schemeClr val="tx2"/>
                </a:solidFill>
              </a:rPr>
              <a:t>Verklarende Analyse</a:t>
            </a:r>
            <a:br>
              <a:rPr lang="nl-NL" sz="3600" dirty="0">
                <a:solidFill>
                  <a:schemeClr val="tx2"/>
                </a:solidFill>
              </a:rPr>
            </a:br>
            <a:endParaRPr lang="nl-NL" sz="3600" dirty="0">
              <a:solidFill>
                <a:schemeClr val="tx2"/>
              </a:solidFill>
            </a:endParaRPr>
          </a:p>
        </p:txBody>
      </p:sp>
      <p:grpSp>
        <p:nvGrpSpPr>
          <p:cNvPr id="154" name="Group 70">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55" name="Freeform: Shape 71">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72">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73">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58" name="Tijdelijke aanduiding voor inhoud 2">
            <a:extLst>
              <a:ext uri="{FF2B5EF4-FFF2-40B4-BE49-F238E27FC236}">
                <a16:creationId xmlns:a16="http://schemas.microsoft.com/office/drawing/2014/main" id="{478F51FC-8BCB-47C0-9550-599AF37C476E}"/>
              </a:ext>
            </a:extLst>
          </p:cNvPr>
          <p:cNvGraphicFramePr>
            <a:graphicFrameLocks noGrp="1"/>
          </p:cNvGraphicFramePr>
          <p:nvPr>
            <p:ph idx="1"/>
            <p:extLst>
              <p:ext uri="{D42A27DB-BD31-4B8C-83A1-F6EECF244321}">
                <p14:modId xmlns:p14="http://schemas.microsoft.com/office/powerpoint/2010/main" val="1280996974"/>
              </p:ext>
            </p:extLst>
          </p:nvPr>
        </p:nvGraphicFramePr>
        <p:xfrm>
          <a:off x="6169792" y="203428"/>
          <a:ext cx="4919108" cy="4792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ep 9">
            <a:extLst>
              <a:ext uri="{FF2B5EF4-FFF2-40B4-BE49-F238E27FC236}">
                <a16:creationId xmlns:a16="http://schemas.microsoft.com/office/drawing/2014/main" id="{D7871785-C441-4598-9EB2-671C66E794CE}"/>
              </a:ext>
            </a:extLst>
          </p:cNvPr>
          <p:cNvGrpSpPr/>
          <p:nvPr/>
        </p:nvGrpSpPr>
        <p:grpSpPr>
          <a:xfrm>
            <a:off x="6169792" y="4995455"/>
            <a:ext cx="4919108" cy="1511640"/>
            <a:chOff x="0" y="3261273"/>
            <a:chExt cx="4919108" cy="1511640"/>
          </a:xfrm>
        </p:grpSpPr>
        <p:sp>
          <p:nvSpPr>
            <p:cNvPr id="11" name="Rechthoek: afgeronde hoeken 10">
              <a:extLst>
                <a:ext uri="{FF2B5EF4-FFF2-40B4-BE49-F238E27FC236}">
                  <a16:creationId xmlns:a16="http://schemas.microsoft.com/office/drawing/2014/main" id="{8A997B38-B92C-40C1-BCE6-374909FAC55D}"/>
                </a:ext>
              </a:extLst>
            </p:cNvPr>
            <p:cNvSpPr/>
            <p:nvPr/>
          </p:nvSpPr>
          <p:spPr>
            <a:xfrm>
              <a:off x="0" y="3261273"/>
              <a:ext cx="4919108" cy="15116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hthoek: afgeronde hoeken 4">
              <a:extLst>
                <a:ext uri="{FF2B5EF4-FFF2-40B4-BE49-F238E27FC236}">
                  <a16:creationId xmlns:a16="http://schemas.microsoft.com/office/drawing/2014/main" id="{D85148BB-C377-42A8-93AA-E8080625310F}"/>
                </a:ext>
              </a:extLst>
            </p:cNvPr>
            <p:cNvSpPr txBox="1"/>
            <p:nvPr/>
          </p:nvSpPr>
          <p:spPr>
            <a:xfrm>
              <a:off x="73792" y="3335065"/>
              <a:ext cx="4771524" cy="1364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dirty="0"/>
                <a:t> </a:t>
              </a:r>
              <a:r>
                <a:rPr lang="en-US" sz="3800" dirty="0" err="1"/>
                <a:t>Interventie</a:t>
              </a:r>
              <a:endParaRPr lang="en-US" sz="3800" kern="1200" dirty="0"/>
            </a:p>
          </p:txBody>
        </p:sp>
      </p:grpSp>
    </p:spTree>
    <p:extLst>
      <p:ext uri="{BB962C8B-B14F-4D97-AF65-F5344CB8AC3E}">
        <p14:creationId xmlns:p14="http://schemas.microsoft.com/office/powerpoint/2010/main" val="3214079137"/>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35EBB908-85C3-4C3A-BFC0-2E311298E32F}"/>
              </a:ext>
            </a:extLst>
          </p:cNvPr>
          <p:cNvSpPr>
            <a:spLocks noGrp="1"/>
          </p:cNvSpPr>
          <p:nvPr>
            <p:ph type="title"/>
          </p:nvPr>
        </p:nvSpPr>
        <p:spPr>
          <a:xfrm>
            <a:off x="3027924" y="991261"/>
            <a:ext cx="5754696" cy="1837349"/>
          </a:xfrm>
        </p:spPr>
        <p:txBody>
          <a:bodyPr>
            <a:normAutofit/>
          </a:bodyPr>
          <a:lstStyle/>
          <a:p>
            <a:pPr algn="ctr"/>
            <a:r>
              <a:rPr lang="nl-NL" sz="3600">
                <a:solidFill>
                  <a:schemeClr val="tx2"/>
                </a:solidFill>
              </a:rPr>
              <a:t>Belang van een verklarende analyse</a:t>
            </a:r>
          </a:p>
        </p:txBody>
      </p:sp>
      <p:sp>
        <p:nvSpPr>
          <p:cNvPr id="3" name="Tijdelijke aanduiding voor inhoud 2">
            <a:extLst>
              <a:ext uri="{FF2B5EF4-FFF2-40B4-BE49-F238E27FC236}">
                <a16:creationId xmlns:a16="http://schemas.microsoft.com/office/drawing/2014/main" id="{0FEBB0A5-4D83-4CEA-9D86-D7A478804C1D}"/>
              </a:ext>
            </a:extLst>
          </p:cNvPr>
          <p:cNvSpPr>
            <a:spLocks noGrp="1"/>
          </p:cNvSpPr>
          <p:nvPr>
            <p:ph idx="1"/>
          </p:nvPr>
        </p:nvSpPr>
        <p:spPr>
          <a:xfrm>
            <a:off x="3050412" y="2979336"/>
            <a:ext cx="5709721" cy="2430864"/>
          </a:xfrm>
        </p:spPr>
        <p:txBody>
          <a:bodyPr anchor="t">
            <a:normAutofit fontScale="77500" lnSpcReduction="20000"/>
          </a:bodyPr>
          <a:lstStyle/>
          <a:p>
            <a:r>
              <a:rPr lang="nl-NL" sz="2000" dirty="0">
                <a:solidFill>
                  <a:schemeClr val="tx2"/>
                </a:solidFill>
              </a:rPr>
              <a:t>Begrijpen</a:t>
            </a:r>
          </a:p>
          <a:p>
            <a:r>
              <a:rPr lang="nl-NL" sz="2000" dirty="0">
                <a:solidFill>
                  <a:schemeClr val="tx2"/>
                </a:solidFill>
              </a:rPr>
              <a:t>Voorkomen symptoom gericht werken</a:t>
            </a:r>
          </a:p>
          <a:p>
            <a:r>
              <a:rPr lang="nl-NL" sz="2000" dirty="0">
                <a:solidFill>
                  <a:schemeClr val="tx2"/>
                </a:solidFill>
              </a:rPr>
              <a:t>In één keer goed</a:t>
            </a:r>
          </a:p>
          <a:p>
            <a:r>
              <a:rPr lang="nl-NL" sz="2000" dirty="0">
                <a:solidFill>
                  <a:schemeClr val="tx2"/>
                </a:solidFill>
              </a:rPr>
              <a:t>Normaliseren</a:t>
            </a:r>
          </a:p>
          <a:p>
            <a:r>
              <a:rPr lang="nl-NL" sz="2000" dirty="0">
                <a:solidFill>
                  <a:schemeClr val="tx2"/>
                </a:solidFill>
              </a:rPr>
              <a:t>Passende interventie/behandeling</a:t>
            </a:r>
          </a:p>
          <a:p>
            <a:r>
              <a:rPr lang="nl-NL" sz="2000" dirty="0">
                <a:solidFill>
                  <a:schemeClr val="tx2"/>
                </a:solidFill>
              </a:rPr>
              <a:t>Voorkomen stapeling van zorg</a:t>
            </a:r>
          </a:p>
          <a:p>
            <a:r>
              <a:rPr lang="nl-NL" sz="2000" dirty="0">
                <a:solidFill>
                  <a:schemeClr val="tx2"/>
                </a:solidFill>
              </a:rPr>
              <a:t>Creëert draagvlak</a:t>
            </a:r>
          </a:p>
          <a:p>
            <a:r>
              <a:rPr lang="nl-NL" sz="2000" dirty="0">
                <a:solidFill>
                  <a:schemeClr val="tx2"/>
                </a:solidFill>
              </a:rPr>
              <a:t>Onderbouwing hulp</a:t>
            </a:r>
          </a:p>
          <a:p>
            <a:endParaRPr lang="nl-NL" sz="2000" dirty="0">
              <a:solidFill>
                <a:schemeClr val="tx2"/>
              </a:solidFill>
            </a:endParaRPr>
          </a:p>
          <a:p>
            <a:endParaRPr lang="nl-NL" sz="2000" dirty="0">
              <a:solidFill>
                <a:schemeClr val="tx2"/>
              </a:solidFill>
            </a:endParaRPr>
          </a:p>
          <a:p>
            <a:endParaRPr lang="nl-NL" sz="2000" dirty="0">
              <a:solidFill>
                <a:schemeClr val="tx2"/>
              </a:solidFill>
            </a:endParaRPr>
          </a:p>
          <a:p>
            <a:endParaRPr lang="nl-NL" sz="2000" dirty="0">
              <a:solidFill>
                <a:schemeClr val="tx2"/>
              </a:solidFill>
            </a:endParaRPr>
          </a:p>
          <a:p>
            <a:endParaRPr lang="nl-NL" sz="2000" dirty="0">
              <a:solidFill>
                <a:schemeClr val="tx2"/>
              </a:solidFill>
            </a:endParaRPr>
          </a:p>
        </p:txBody>
      </p:sp>
      <p:grpSp>
        <p:nvGrpSpPr>
          <p:cNvPr id="2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40524887"/>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501AB111-3D55-4E25-BA8F-7D409B73852A}"/>
              </a:ext>
            </a:extLst>
          </p:cNvPr>
          <p:cNvSpPr>
            <a:spLocks noGrp="1"/>
          </p:cNvSpPr>
          <p:nvPr>
            <p:ph type="title"/>
          </p:nvPr>
        </p:nvSpPr>
        <p:spPr>
          <a:xfrm>
            <a:off x="640080" y="1243013"/>
            <a:ext cx="3855720" cy="4371974"/>
          </a:xfrm>
        </p:spPr>
        <p:txBody>
          <a:bodyPr>
            <a:normAutofit/>
          </a:bodyPr>
          <a:lstStyle/>
          <a:p>
            <a:r>
              <a:rPr lang="nl-NL" sz="3600">
                <a:solidFill>
                  <a:schemeClr val="tx2"/>
                </a:solidFill>
              </a:rPr>
              <a:t>Behandelen van symptomen helpt niet</a:t>
            </a:r>
            <a:endParaRPr lang="nl-NL" sz="3600" dirty="0">
              <a:solidFill>
                <a:schemeClr val="tx2"/>
              </a:solidFill>
            </a:endParaRPr>
          </a:p>
        </p:txBody>
      </p:sp>
      <p:pic>
        <p:nvPicPr>
          <p:cNvPr id="1028" name="Picture 4">
            <a:extLst>
              <a:ext uri="{FF2B5EF4-FFF2-40B4-BE49-F238E27FC236}">
                <a16:creationId xmlns:a16="http://schemas.microsoft.com/office/drawing/2014/main" id="{67466F87-004D-4E1B-B6BD-6AC070E4A1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9510" y="2462094"/>
            <a:ext cx="466725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815211"/>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501AB111-3D55-4E25-BA8F-7D409B73852A}"/>
              </a:ext>
            </a:extLst>
          </p:cNvPr>
          <p:cNvSpPr>
            <a:spLocks noGrp="1"/>
          </p:cNvSpPr>
          <p:nvPr>
            <p:ph type="title"/>
          </p:nvPr>
        </p:nvSpPr>
        <p:spPr>
          <a:xfrm>
            <a:off x="640080" y="1243013"/>
            <a:ext cx="3855720" cy="4371974"/>
          </a:xfrm>
        </p:spPr>
        <p:txBody>
          <a:bodyPr>
            <a:normAutofit/>
          </a:bodyPr>
          <a:lstStyle/>
          <a:p>
            <a:r>
              <a:rPr lang="nl-NL" sz="3600" dirty="0">
                <a:solidFill>
                  <a:schemeClr val="tx2"/>
                </a:solidFill>
              </a:rPr>
              <a:t>Niets nieuws</a:t>
            </a:r>
          </a:p>
        </p:txBody>
      </p:sp>
      <p:sp>
        <p:nvSpPr>
          <p:cNvPr id="3" name="Tijdelijke aanduiding voor inhoud 2">
            <a:extLst>
              <a:ext uri="{FF2B5EF4-FFF2-40B4-BE49-F238E27FC236}">
                <a16:creationId xmlns:a16="http://schemas.microsoft.com/office/drawing/2014/main" id="{316B4818-EA50-4A81-B895-EED857B1ED7F}"/>
              </a:ext>
            </a:extLst>
          </p:cNvPr>
          <p:cNvSpPr>
            <a:spLocks noGrp="1"/>
          </p:cNvSpPr>
          <p:nvPr>
            <p:ph idx="1"/>
          </p:nvPr>
        </p:nvSpPr>
        <p:spPr>
          <a:xfrm>
            <a:off x="6172200" y="804672"/>
            <a:ext cx="5221224" cy="5230368"/>
          </a:xfrm>
        </p:spPr>
        <p:txBody>
          <a:bodyPr anchor="ctr">
            <a:normAutofit/>
          </a:bodyPr>
          <a:lstStyle/>
          <a:p>
            <a:r>
              <a:rPr lang="nl-NL" sz="1800" dirty="0">
                <a:solidFill>
                  <a:schemeClr val="tx2"/>
                </a:solidFill>
              </a:rPr>
              <a:t>Diagnostische cyclus van de Bruyn e.a.</a:t>
            </a:r>
          </a:p>
          <a:p>
            <a:r>
              <a:rPr lang="nl-NL" sz="1800" dirty="0">
                <a:solidFill>
                  <a:schemeClr val="tx2"/>
                </a:solidFill>
              </a:rPr>
              <a:t>Holistische theorie (CGT)</a:t>
            </a:r>
          </a:p>
          <a:p>
            <a:r>
              <a:rPr lang="nl-NL" sz="1800" dirty="0">
                <a:solidFill>
                  <a:schemeClr val="tx2"/>
                </a:solidFill>
              </a:rPr>
              <a:t>Casusconceptualisatie</a:t>
            </a:r>
          </a:p>
        </p:txBody>
      </p:sp>
    </p:spTree>
    <p:extLst>
      <p:ext uri="{BB962C8B-B14F-4D97-AF65-F5344CB8AC3E}">
        <p14:creationId xmlns:p14="http://schemas.microsoft.com/office/powerpoint/2010/main" val="1362076352"/>
      </p:ext>
    </p:extLst>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501AB111-3D55-4E25-BA8F-7D409B73852A}"/>
              </a:ext>
            </a:extLst>
          </p:cNvPr>
          <p:cNvSpPr>
            <a:spLocks noGrp="1"/>
          </p:cNvSpPr>
          <p:nvPr>
            <p:ph type="title"/>
          </p:nvPr>
        </p:nvSpPr>
        <p:spPr>
          <a:xfrm>
            <a:off x="640080" y="1243013"/>
            <a:ext cx="3855720" cy="4371974"/>
          </a:xfrm>
        </p:spPr>
        <p:txBody>
          <a:bodyPr>
            <a:normAutofit/>
          </a:bodyPr>
          <a:lstStyle/>
          <a:p>
            <a:r>
              <a:rPr lang="nl-NL" sz="3600" dirty="0">
                <a:solidFill>
                  <a:schemeClr val="tx2"/>
                </a:solidFill>
              </a:rPr>
              <a:t>Verschillende modellen</a:t>
            </a:r>
          </a:p>
        </p:txBody>
      </p:sp>
      <p:sp>
        <p:nvSpPr>
          <p:cNvPr id="3" name="Tijdelijke aanduiding voor inhoud 2">
            <a:extLst>
              <a:ext uri="{FF2B5EF4-FFF2-40B4-BE49-F238E27FC236}">
                <a16:creationId xmlns:a16="http://schemas.microsoft.com/office/drawing/2014/main" id="{316B4818-EA50-4A81-B895-EED857B1ED7F}"/>
              </a:ext>
            </a:extLst>
          </p:cNvPr>
          <p:cNvSpPr>
            <a:spLocks noGrp="1"/>
          </p:cNvSpPr>
          <p:nvPr>
            <p:ph idx="1"/>
          </p:nvPr>
        </p:nvSpPr>
        <p:spPr>
          <a:xfrm>
            <a:off x="6172200" y="804672"/>
            <a:ext cx="5221224" cy="5230368"/>
          </a:xfrm>
        </p:spPr>
        <p:txBody>
          <a:bodyPr anchor="ctr">
            <a:normAutofit/>
          </a:bodyPr>
          <a:lstStyle/>
          <a:p>
            <a:r>
              <a:rPr lang="nl-NL" sz="1800" dirty="0">
                <a:solidFill>
                  <a:schemeClr val="tx2"/>
                </a:solidFill>
              </a:rPr>
              <a:t>7 – factoren model</a:t>
            </a:r>
          </a:p>
          <a:p>
            <a:r>
              <a:rPr lang="nl-NL" sz="1800" dirty="0">
                <a:solidFill>
                  <a:schemeClr val="tx2"/>
                </a:solidFill>
              </a:rPr>
              <a:t>Gronings model van Ellen Loykens</a:t>
            </a:r>
          </a:p>
          <a:p>
            <a:r>
              <a:rPr lang="nl-NL" sz="1800" dirty="0">
                <a:solidFill>
                  <a:schemeClr val="tx2"/>
                </a:solidFill>
              </a:rPr>
              <a:t>Verklarende Analyse</a:t>
            </a:r>
          </a:p>
          <a:p>
            <a:pPr marL="0" indent="0">
              <a:buNone/>
            </a:pPr>
            <a:endParaRPr lang="nl-NL" sz="1800" dirty="0">
              <a:solidFill>
                <a:schemeClr val="tx2"/>
              </a:solidFill>
            </a:endParaRPr>
          </a:p>
        </p:txBody>
      </p:sp>
    </p:spTree>
    <p:extLst>
      <p:ext uri="{BB962C8B-B14F-4D97-AF65-F5344CB8AC3E}">
        <p14:creationId xmlns:p14="http://schemas.microsoft.com/office/powerpoint/2010/main" val="739706165"/>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1DBC1CBC-F2AE-6B85-FB33-C6479EDA5B3E}"/>
              </a:ext>
            </a:extLst>
          </p:cNvPr>
          <p:cNvSpPr>
            <a:spLocks noGrp="1"/>
          </p:cNvSpPr>
          <p:nvPr>
            <p:ph type="title"/>
          </p:nvPr>
        </p:nvSpPr>
        <p:spPr>
          <a:xfrm>
            <a:off x="640080" y="1243013"/>
            <a:ext cx="3855720" cy="4371974"/>
          </a:xfrm>
        </p:spPr>
        <p:txBody>
          <a:bodyPr>
            <a:normAutofit/>
          </a:bodyPr>
          <a:lstStyle/>
          <a:p>
            <a:r>
              <a:rPr lang="nl-NL" sz="3600" dirty="0">
                <a:solidFill>
                  <a:schemeClr val="tx2"/>
                </a:solidFill>
              </a:rPr>
              <a:t>Drie modellen</a:t>
            </a:r>
          </a:p>
        </p:txBody>
      </p:sp>
      <p:sp>
        <p:nvSpPr>
          <p:cNvPr id="3" name="Tijdelijke aanduiding voor inhoud 2">
            <a:extLst>
              <a:ext uri="{FF2B5EF4-FFF2-40B4-BE49-F238E27FC236}">
                <a16:creationId xmlns:a16="http://schemas.microsoft.com/office/drawing/2014/main" id="{5711E334-981A-F020-BECB-C676E3632E8F}"/>
              </a:ext>
            </a:extLst>
          </p:cNvPr>
          <p:cNvSpPr>
            <a:spLocks noGrp="1"/>
          </p:cNvSpPr>
          <p:nvPr>
            <p:ph idx="1"/>
          </p:nvPr>
        </p:nvSpPr>
        <p:spPr>
          <a:xfrm>
            <a:off x="6172200" y="804672"/>
            <a:ext cx="5221224" cy="5230368"/>
          </a:xfrm>
        </p:spPr>
        <p:txBody>
          <a:bodyPr anchor="ctr">
            <a:normAutofit/>
          </a:bodyPr>
          <a:lstStyle/>
          <a:p>
            <a:r>
              <a:rPr lang="nl-NL" sz="1800" dirty="0">
                <a:solidFill>
                  <a:schemeClr val="tx2"/>
                </a:solidFill>
              </a:rPr>
              <a:t>In kaart brengen oorzakelijke invloeden en omstandigheden</a:t>
            </a:r>
          </a:p>
          <a:p>
            <a:r>
              <a:rPr lang="nl-NL" sz="1800" dirty="0">
                <a:solidFill>
                  <a:schemeClr val="tx2"/>
                </a:solidFill>
              </a:rPr>
              <a:t>Gaat over persoonsfactoren en contextuele factoren</a:t>
            </a:r>
          </a:p>
          <a:p>
            <a:r>
              <a:rPr lang="nl-NL" sz="1800" dirty="0">
                <a:solidFill>
                  <a:schemeClr val="tx2"/>
                </a:solidFill>
              </a:rPr>
              <a:t>Redenatie formuleert de wederzijdse wisselwerking</a:t>
            </a:r>
          </a:p>
        </p:txBody>
      </p:sp>
    </p:spTree>
    <p:extLst>
      <p:ext uri="{BB962C8B-B14F-4D97-AF65-F5344CB8AC3E}">
        <p14:creationId xmlns:p14="http://schemas.microsoft.com/office/powerpoint/2010/main" val="1044729657"/>
      </p:ext>
    </p:extLst>
  </p:cSld>
  <p:clrMapOvr>
    <a:masterClrMapping/>
  </p:clrMapOvr>
  <p:transition spd="slow">
    <p:cover dir="r"/>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15911</TotalTime>
  <Words>604</Words>
  <Application>Microsoft Office PowerPoint</Application>
  <PresentationFormat>Breedbeeld</PresentationFormat>
  <Paragraphs>149</Paragraphs>
  <Slides>26</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Calibri Light</vt:lpstr>
      <vt:lpstr>Kantoorthema</vt:lpstr>
      <vt:lpstr>Verklarende Analyse</vt:lpstr>
      <vt:lpstr> Verklarende Analyse?</vt:lpstr>
      <vt:lpstr>Wisselwerking tussen de verschillende factoren</vt:lpstr>
      <vt:lpstr>Verklarende Analyse </vt:lpstr>
      <vt:lpstr>Belang van een verklarende analyse</vt:lpstr>
      <vt:lpstr>Behandelen van symptomen helpt niet</vt:lpstr>
      <vt:lpstr>Niets nieuws</vt:lpstr>
      <vt:lpstr>Verschillende modellen</vt:lpstr>
      <vt:lpstr>Drie modellen</vt:lpstr>
      <vt:lpstr>PowerPoint-presentatie</vt:lpstr>
      <vt:lpstr>Model (Molendrift) </vt:lpstr>
      <vt:lpstr>7 factoren model (van Leeuwen &amp; Geeraets) </vt:lpstr>
      <vt:lpstr>7 factoren model (van Leeuwen &amp; Geeraets) </vt:lpstr>
      <vt:lpstr>PowerPoint-presentatie</vt:lpstr>
      <vt:lpstr>PowerPoint-presentatie</vt:lpstr>
      <vt:lpstr>Wat niet……</vt:lpstr>
      <vt:lpstr>Wat wel…… redeneren/samenhang</vt:lpstr>
      <vt:lpstr> Druk gedrag?!</vt:lpstr>
      <vt:lpstr>PowerPoint-presentatie</vt:lpstr>
      <vt:lpstr>PowerPoint-presentatie</vt:lpstr>
      <vt:lpstr>Verklarende Analyse               Doelen    Interventie</vt:lpstr>
      <vt:lpstr>PowerPoint-presentatie</vt:lpstr>
      <vt:lpstr>Uitgangspunten</vt:lpstr>
      <vt:lpstr>PowerPoint-presentatie</vt:lpstr>
      <vt:lpstr>Misschien interessant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Verklarende Analyse</dc:title>
  <dc:creator>Tempel, Hilde</dc:creator>
  <cp:lastModifiedBy>Hilde Tempel</cp:lastModifiedBy>
  <cp:revision>31</cp:revision>
  <dcterms:created xsi:type="dcterms:W3CDTF">2021-04-05T10:13:11Z</dcterms:created>
  <dcterms:modified xsi:type="dcterms:W3CDTF">2023-06-21T08:29:37Z</dcterms:modified>
</cp:coreProperties>
</file>