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3"/>
  </p:notesMasterIdLst>
  <p:sldIdLst>
    <p:sldId id="256" r:id="rId5"/>
    <p:sldId id="258" r:id="rId6"/>
    <p:sldId id="265" r:id="rId7"/>
    <p:sldId id="271" r:id="rId8"/>
    <p:sldId id="272" r:id="rId9"/>
    <p:sldId id="266" r:id="rId10"/>
    <p:sldId id="257" r:id="rId11"/>
    <p:sldId id="259" r:id="rId12"/>
    <p:sldId id="260" r:id="rId13"/>
    <p:sldId id="261" r:id="rId14"/>
    <p:sldId id="270" r:id="rId15"/>
    <p:sldId id="291" r:id="rId16"/>
    <p:sldId id="262" r:id="rId17"/>
    <p:sldId id="280" r:id="rId18"/>
    <p:sldId id="282" r:id="rId19"/>
    <p:sldId id="263" r:id="rId20"/>
    <p:sldId id="276" r:id="rId21"/>
    <p:sldId id="267" r:id="rId22"/>
    <p:sldId id="274" r:id="rId23"/>
    <p:sldId id="286" r:id="rId24"/>
    <p:sldId id="288" r:id="rId25"/>
    <p:sldId id="268" r:id="rId26"/>
    <p:sldId id="278" r:id="rId27"/>
    <p:sldId id="287" r:id="rId28"/>
    <p:sldId id="264" r:id="rId29"/>
    <p:sldId id="284" r:id="rId30"/>
    <p:sldId id="292" r:id="rId31"/>
    <p:sldId id="269" r:id="rId32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52CF9-E058-425D-B93B-6C158BEFD587}" v="11" dt="2023-05-23T12:12:07.434"/>
    <p1510:client id="{BF6BD131-2056-4517-8327-1BBD0B2B81C6}" v="9" dt="2023-05-23T13:31:08.826"/>
    <p1510:client id="{F1018CB0-7D24-42A2-8317-7BD4D806569D}" v="11" dt="2023-05-25T09:39:50.8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van de Boer" userId="S::a.vandeboer@spectrumelan.nl::0d19138d-9712-4e88-9a99-895b58e0fc7c" providerId="AD" clId="Web-{F1018CB0-7D24-42A2-8317-7BD4D806569D}"/>
    <pc:docChg chg="modSld">
      <pc:chgData name="Anja van de Boer" userId="S::a.vandeboer@spectrumelan.nl::0d19138d-9712-4e88-9a99-895b58e0fc7c" providerId="AD" clId="Web-{F1018CB0-7D24-42A2-8317-7BD4D806569D}" dt="2023-05-25T09:39:43.749" v="4" actId="20577"/>
      <pc:docMkLst>
        <pc:docMk/>
      </pc:docMkLst>
      <pc:sldChg chg="modSp">
        <pc:chgData name="Anja van de Boer" userId="S::a.vandeboer@spectrumelan.nl::0d19138d-9712-4e88-9a99-895b58e0fc7c" providerId="AD" clId="Web-{F1018CB0-7D24-42A2-8317-7BD4D806569D}" dt="2023-05-25T09:39:43.749" v="4" actId="20577"/>
        <pc:sldMkLst>
          <pc:docMk/>
          <pc:sldMk cId="1843175117" sldId="282"/>
        </pc:sldMkLst>
        <pc:spChg chg="mod">
          <ac:chgData name="Anja van de Boer" userId="S::a.vandeboer@spectrumelan.nl::0d19138d-9712-4e88-9a99-895b58e0fc7c" providerId="AD" clId="Web-{F1018CB0-7D24-42A2-8317-7BD4D806569D}" dt="2023-05-25T09:39:43.749" v="4" actId="20577"/>
          <ac:spMkLst>
            <pc:docMk/>
            <pc:sldMk cId="1843175117" sldId="282"/>
            <ac:spMk id="15" creationId="{00000000-0000-0000-0000-000000000000}"/>
          </ac:spMkLst>
        </pc:spChg>
      </pc:sldChg>
    </pc:docChg>
  </pc:docChgLst>
  <pc:docChgLst>
    <pc:chgData name="Anja van de Boer" userId="0d19138d-9712-4e88-9a99-895b58e0fc7c" providerId="ADAL" clId="{02352CF9-E058-425D-B93B-6C158BEFD587}"/>
    <pc:docChg chg="undo custSel addSld delSld modSld sldOrd">
      <pc:chgData name="Anja van de Boer" userId="0d19138d-9712-4e88-9a99-895b58e0fc7c" providerId="ADAL" clId="{02352CF9-E058-425D-B93B-6C158BEFD587}" dt="2023-05-23T12:16:23.501" v="484"/>
      <pc:docMkLst>
        <pc:docMk/>
      </pc:docMkLst>
      <pc:sldChg chg="modSp mod">
        <pc:chgData name="Anja van de Boer" userId="0d19138d-9712-4e88-9a99-895b58e0fc7c" providerId="ADAL" clId="{02352CF9-E058-425D-B93B-6C158BEFD587}" dt="2023-05-22T07:04:02.900" v="35" actId="20577"/>
        <pc:sldMkLst>
          <pc:docMk/>
          <pc:sldMk cId="0" sldId="266"/>
        </pc:sldMkLst>
        <pc:spChg chg="mod">
          <ac:chgData name="Anja van de Boer" userId="0d19138d-9712-4e88-9a99-895b58e0fc7c" providerId="ADAL" clId="{02352CF9-E058-425D-B93B-6C158BEFD587}" dt="2023-05-22T07:04:02.900" v="35" actId="20577"/>
          <ac:spMkLst>
            <pc:docMk/>
            <pc:sldMk cId="0" sldId="266"/>
            <ac:spMk id="3" creationId="{00000000-0000-0000-0000-000000000000}"/>
          </ac:spMkLst>
        </pc:spChg>
      </pc:sldChg>
      <pc:sldChg chg="delSp modSp mod">
        <pc:chgData name="Anja van de Boer" userId="0d19138d-9712-4e88-9a99-895b58e0fc7c" providerId="ADAL" clId="{02352CF9-E058-425D-B93B-6C158BEFD587}" dt="2023-05-22T07:15:08.452" v="210"/>
        <pc:sldMkLst>
          <pc:docMk/>
          <pc:sldMk cId="0" sldId="269"/>
        </pc:sldMkLst>
        <pc:spChg chg="del mod">
          <ac:chgData name="Anja van de Boer" userId="0d19138d-9712-4e88-9a99-895b58e0fc7c" providerId="ADAL" clId="{02352CF9-E058-425D-B93B-6C158BEFD587}" dt="2023-05-22T07:15:08.452" v="210"/>
          <ac:spMkLst>
            <pc:docMk/>
            <pc:sldMk cId="0" sldId="269"/>
            <ac:spMk id="78" creationId="{B2942F1F-E2DF-C3AC-8849-9ED67F447BEE}"/>
          </ac:spMkLst>
        </pc:spChg>
      </pc:sldChg>
      <pc:sldChg chg="modSp">
        <pc:chgData name="Anja van de Boer" userId="0d19138d-9712-4e88-9a99-895b58e0fc7c" providerId="ADAL" clId="{02352CF9-E058-425D-B93B-6C158BEFD587}" dt="2023-05-23T12:01:15.749" v="243" actId="1076"/>
        <pc:sldMkLst>
          <pc:docMk/>
          <pc:sldMk cId="1960162800" sldId="271"/>
        </pc:sldMkLst>
        <pc:picChg chg="mod">
          <ac:chgData name="Anja van de Boer" userId="0d19138d-9712-4e88-9a99-895b58e0fc7c" providerId="ADAL" clId="{02352CF9-E058-425D-B93B-6C158BEFD587}" dt="2023-05-23T12:01:01.508" v="240" actId="1076"/>
          <ac:picMkLst>
            <pc:docMk/>
            <pc:sldMk cId="1960162800" sldId="271"/>
            <ac:picMk id="7" creationId="{276655BE-5B88-409C-83A2-AC9B52E08DEF}"/>
          </ac:picMkLst>
        </pc:picChg>
        <pc:picChg chg="mod">
          <ac:chgData name="Anja van de Boer" userId="0d19138d-9712-4e88-9a99-895b58e0fc7c" providerId="ADAL" clId="{02352CF9-E058-425D-B93B-6C158BEFD587}" dt="2023-05-23T12:01:15.749" v="243" actId="1076"/>
          <ac:picMkLst>
            <pc:docMk/>
            <pc:sldMk cId="1960162800" sldId="271"/>
            <ac:picMk id="8" creationId="{623F32EC-60C1-A503-D8DC-863545C2D9C7}"/>
          </ac:picMkLst>
        </pc:picChg>
      </pc:sldChg>
      <pc:sldChg chg="del">
        <pc:chgData name="Anja van de Boer" userId="0d19138d-9712-4e88-9a99-895b58e0fc7c" providerId="ADAL" clId="{02352CF9-E058-425D-B93B-6C158BEFD587}" dt="2023-05-22T07:14:56.362" v="207" actId="47"/>
        <pc:sldMkLst>
          <pc:docMk/>
          <pc:sldMk cId="1964638347" sldId="279"/>
        </pc:sldMkLst>
      </pc:sldChg>
      <pc:sldChg chg="modSp mod">
        <pc:chgData name="Anja van de Boer" userId="0d19138d-9712-4e88-9a99-895b58e0fc7c" providerId="ADAL" clId="{02352CF9-E058-425D-B93B-6C158BEFD587}" dt="2023-05-23T12:15:10.660" v="438" actId="20577"/>
        <pc:sldMkLst>
          <pc:docMk/>
          <pc:sldMk cId="1843175117" sldId="282"/>
        </pc:sldMkLst>
        <pc:spChg chg="mod">
          <ac:chgData name="Anja van de Boer" userId="0d19138d-9712-4e88-9a99-895b58e0fc7c" providerId="ADAL" clId="{02352CF9-E058-425D-B93B-6C158BEFD587}" dt="2023-05-23T12:15:10.660" v="438" actId="20577"/>
          <ac:spMkLst>
            <pc:docMk/>
            <pc:sldMk cId="1843175117" sldId="282"/>
            <ac:spMk id="15" creationId="{00000000-0000-0000-0000-000000000000}"/>
          </ac:spMkLst>
        </pc:spChg>
      </pc:sldChg>
      <pc:sldChg chg="modSp mod">
        <pc:chgData name="Anja van de Boer" userId="0d19138d-9712-4e88-9a99-895b58e0fc7c" providerId="ADAL" clId="{02352CF9-E058-425D-B93B-6C158BEFD587}" dt="2023-05-22T07:13:43.472" v="206" actId="1076"/>
        <pc:sldMkLst>
          <pc:docMk/>
          <pc:sldMk cId="897978978" sldId="287"/>
        </pc:sldMkLst>
        <pc:spChg chg="mod">
          <ac:chgData name="Anja van de Boer" userId="0d19138d-9712-4e88-9a99-895b58e0fc7c" providerId="ADAL" clId="{02352CF9-E058-425D-B93B-6C158BEFD587}" dt="2023-05-22T07:13:39.912" v="205" actId="20577"/>
          <ac:spMkLst>
            <pc:docMk/>
            <pc:sldMk cId="897978978" sldId="287"/>
            <ac:spMk id="50" creationId="{00000000-0000-0000-0000-000000000000}"/>
          </ac:spMkLst>
        </pc:spChg>
        <pc:grpChg chg="mod">
          <ac:chgData name="Anja van de Boer" userId="0d19138d-9712-4e88-9a99-895b58e0fc7c" providerId="ADAL" clId="{02352CF9-E058-425D-B93B-6C158BEFD587}" dt="2023-05-22T07:13:43.472" v="206" actId="1076"/>
          <ac:grpSpMkLst>
            <pc:docMk/>
            <pc:sldMk cId="897978978" sldId="287"/>
            <ac:grpSpMk id="39" creationId="{00000000-0000-0000-0000-000000000000}"/>
          </ac:grpSpMkLst>
        </pc:grpChg>
      </pc:sldChg>
      <pc:sldChg chg="addSp modSp new del mod">
        <pc:chgData name="Anja van de Boer" userId="0d19138d-9712-4e88-9a99-895b58e0fc7c" providerId="ADAL" clId="{02352CF9-E058-425D-B93B-6C158BEFD587}" dt="2023-05-23T12:13:37.495" v="411" actId="47"/>
        <pc:sldMkLst>
          <pc:docMk/>
          <pc:sldMk cId="4061316945" sldId="289"/>
        </pc:sldMkLst>
        <pc:spChg chg="add mod">
          <ac:chgData name="Anja van de Boer" userId="0d19138d-9712-4e88-9a99-895b58e0fc7c" providerId="ADAL" clId="{02352CF9-E058-425D-B93B-6C158BEFD587}" dt="2023-05-22T07:07:25.217" v="176" actId="20577"/>
          <ac:spMkLst>
            <pc:docMk/>
            <pc:sldMk cId="4061316945" sldId="289"/>
            <ac:spMk id="2" creationId="{C7B3437E-CC20-20C7-2282-A52CE974BAAD}"/>
          </ac:spMkLst>
        </pc:spChg>
      </pc:sldChg>
      <pc:sldChg chg="modSp new del mod">
        <pc:chgData name="Anja van de Boer" userId="0d19138d-9712-4e88-9a99-895b58e0fc7c" providerId="ADAL" clId="{02352CF9-E058-425D-B93B-6C158BEFD587}" dt="2023-05-23T12:15:59.345" v="442" actId="47"/>
        <pc:sldMkLst>
          <pc:docMk/>
          <pc:sldMk cId="3542956858" sldId="290"/>
        </pc:sldMkLst>
        <pc:spChg chg="mod">
          <ac:chgData name="Anja van de Boer" userId="0d19138d-9712-4e88-9a99-895b58e0fc7c" providerId="ADAL" clId="{02352CF9-E058-425D-B93B-6C158BEFD587}" dt="2023-05-22T07:15:30.770" v="238" actId="20577"/>
          <ac:spMkLst>
            <pc:docMk/>
            <pc:sldMk cId="3542956858" sldId="290"/>
            <ac:spMk id="2" creationId="{41960961-473E-3827-44B0-6FF266FE1F24}"/>
          </ac:spMkLst>
        </pc:spChg>
      </pc:sldChg>
      <pc:sldChg chg="addSp delSp modSp add mod">
        <pc:chgData name="Anja van de Boer" userId="0d19138d-9712-4e88-9a99-895b58e0fc7c" providerId="ADAL" clId="{02352CF9-E058-425D-B93B-6C158BEFD587}" dt="2023-05-23T12:13:54.784" v="437" actId="20577"/>
        <pc:sldMkLst>
          <pc:docMk/>
          <pc:sldMk cId="1284060399" sldId="291"/>
        </pc:sldMkLst>
        <pc:spChg chg="mod">
          <ac:chgData name="Anja van de Boer" userId="0d19138d-9712-4e88-9a99-895b58e0fc7c" providerId="ADAL" clId="{02352CF9-E058-425D-B93B-6C158BEFD587}" dt="2023-05-23T12:13:54.784" v="437" actId="20577"/>
          <ac:spMkLst>
            <pc:docMk/>
            <pc:sldMk cId="1284060399" sldId="291"/>
            <ac:spMk id="4" creationId="{00000000-0000-0000-0000-000000000000}"/>
          </ac:spMkLst>
        </pc:spChg>
        <pc:spChg chg="del">
          <ac:chgData name="Anja van de Boer" userId="0d19138d-9712-4e88-9a99-895b58e0fc7c" providerId="ADAL" clId="{02352CF9-E058-425D-B93B-6C158BEFD587}" dt="2023-05-23T12:02:33.769" v="246" actId="478"/>
          <ac:spMkLst>
            <pc:docMk/>
            <pc:sldMk cId="1284060399" sldId="291"/>
            <ac:spMk id="24" creationId="{ABE7F66D-265B-7EA6-9B16-EFD8B9E5AFB4}"/>
          </ac:spMkLst>
        </pc:spChg>
        <pc:picChg chg="del">
          <ac:chgData name="Anja van de Boer" userId="0d19138d-9712-4e88-9a99-895b58e0fc7c" providerId="ADAL" clId="{02352CF9-E058-425D-B93B-6C158BEFD587}" dt="2023-05-23T12:02:37.405" v="247" actId="478"/>
          <ac:picMkLst>
            <pc:docMk/>
            <pc:sldMk cId="1284060399" sldId="291"/>
            <ac:picMk id="23" creationId="{1A5366FD-BA4B-9251-34EB-4510090124C5}"/>
          </ac:picMkLst>
        </pc:picChg>
        <pc:picChg chg="add del">
          <ac:chgData name="Anja van de Boer" userId="0d19138d-9712-4e88-9a99-895b58e0fc7c" providerId="ADAL" clId="{02352CF9-E058-425D-B93B-6C158BEFD587}" dt="2023-05-23T12:02:33.769" v="246" actId="478"/>
          <ac:picMkLst>
            <pc:docMk/>
            <pc:sldMk cId="1284060399" sldId="291"/>
            <ac:picMk id="1026" creationId="{9E21ABD4-C717-A35F-E13C-709B84B6320F}"/>
          </ac:picMkLst>
        </pc:picChg>
        <pc:picChg chg="add mod">
          <ac:chgData name="Anja van de Boer" userId="0d19138d-9712-4e88-9a99-895b58e0fc7c" providerId="ADAL" clId="{02352CF9-E058-425D-B93B-6C158BEFD587}" dt="2023-05-23T12:12:07.434" v="366" actId="1076"/>
          <ac:picMkLst>
            <pc:docMk/>
            <pc:sldMk cId="1284060399" sldId="291"/>
            <ac:picMk id="1028" creationId="{EB87DA1D-8EE4-542E-6898-A31631793A50}"/>
          </ac:picMkLst>
        </pc:picChg>
      </pc:sldChg>
      <pc:sldChg chg="delSp modSp add mod ord">
        <pc:chgData name="Anja van de Boer" userId="0d19138d-9712-4e88-9a99-895b58e0fc7c" providerId="ADAL" clId="{02352CF9-E058-425D-B93B-6C158BEFD587}" dt="2023-05-23T12:16:23.501" v="484"/>
        <pc:sldMkLst>
          <pc:docMk/>
          <pc:sldMk cId="3315731795" sldId="292"/>
        </pc:sldMkLst>
        <pc:spChg chg="del mod">
          <ac:chgData name="Anja van de Boer" userId="0d19138d-9712-4e88-9a99-895b58e0fc7c" providerId="ADAL" clId="{02352CF9-E058-425D-B93B-6C158BEFD587}" dt="2023-05-23T12:16:23.501" v="484"/>
          <ac:spMkLst>
            <pc:docMk/>
            <pc:sldMk cId="3315731795" sldId="292"/>
            <ac:spMk id="50" creationId="{00000000-0000-0000-0000-000000000000}"/>
          </ac:spMkLst>
        </pc:spChg>
        <pc:spChg chg="mod">
          <ac:chgData name="Anja van de Boer" userId="0d19138d-9712-4e88-9a99-895b58e0fc7c" providerId="ADAL" clId="{02352CF9-E058-425D-B93B-6C158BEFD587}" dt="2023-05-23T12:16:22.726" v="482" actId="1076"/>
          <ac:spMkLst>
            <pc:docMk/>
            <pc:sldMk cId="3315731795" sldId="292"/>
            <ac:spMk id="54" creationId="{00000000-0000-0000-0000-000000000000}"/>
          </ac:spMkLst>
        </pc:spChg>
      </pc:sldChg>
    </pc:docChg>
  </pc:docChgLst>
  <pc:docChgLst>
    <pc:chgData name="Anja van de Boer" userId="S::a.vandeboer@spectrumelan.nl::0d19138d-9712-4e88-9a99-895b58e0fc7c" providerId="AD" clId="Web-{BF6BD131-2056-4517-8327-1BBD0B2B81C6}"/>
    <pc:docChg chg="modSld">
      <pc:chgData name="Anja van de Boer" userId="S::a.vandeboer@spectrumelan.nl::0d19138d-9712-4e88-9a99-895b58e0fc7c" providerId="AD" clId="Web-{BF6BD131-2056-4517-8327-1BBD0B2B81C6}" dt="2023-05-23T13:31:07.514" v="3" actId="20577"/>
      <pc:docMkLst>
        <pc:docMk/>
      </pc:docMkLst>
      <pc:sldChg chg="modSp">
        <pc:chgData name="Anja van de Boer" userId="S::a.vandeboer@spectrumelan.nl::0d19138d-9712-4e88-9a99-895b58e0fc7c" providerId="AD" clId="Web-{BF6BD131-2056-4517-8327-1BBD0B2B81C6}" dt="2023-05-23T13:31:07.514" v="3" actId="20577"/>
        <pc:sldMkLst>
          <pc:docMk/>
          <pc:sldMk cId="0" sldId="266"/>
        </pc:sldMkLst>
        <pc:spChg chg="mod">
          <ac:chgData name="Anja van de Boer" userId="S::a.vandeboer@spectrumelan.nl::0d19138d-9712-4e88-9a99-895b58e0fc7c" providerId="AD" clId="Web-{BF6BD131-2056-4517-8327-1BBD0B2B81C6}" dt="2023-05-23T13:31:07.514" v="3" actId="20577"/>
          <ac:spMkLst>
            <pc:docMk/>
            <pc:sldMk cId="0" sldId="266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B4245-A3C1-744A-8A81-A990215B6274}" type="datetimeFigureOut">
              <a:rPr lang="nl-NL" smtClean="0"/>
              <a:t>25-5-2023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A2CAD-247E-D547-8613-0E854C5003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307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9A2CAD-247E-D547-8613-0E854C500341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907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53184D"/>
                </a:solidFill>
                <a:latin typeface="Niramit-SemiBold"/>
                <a:cs typeface="Niramit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Niramit-Medium"/>
                <a:cs typeface="Niramit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53184D"/>
                </a:solidFill>
                <a:latin typeface="Niramit-SemiBold"/>
                <a:cs typeface="Niramit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Niramit-Medium"/>
                <a:cs typeface="Niramit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53184D"/>
                </a:solidFill>
                <a:latin typeface="Niramit-SemiBold"/>
                <a:cs typeface="Niramit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53184D"/>
                </a:solidFill>
                <a:latin typeface="Niramit-SemiBold"/>
                <a:cs typeface="Niramit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2100" y="520100"/>
            <a:ext cx="6843395" cy="586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53184D"/>
                </a:solidFill>
                <a:latin typeface="Niramit-SemiBold"/>
                <a:cs typeface="Niramit-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1899" y="1296303"/>
            <a:ext cx="8114665" cy="459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Niramit-Medium"/>
                <a:cs typeface="Niramit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24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24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11" Type="http://schemas.openxmlformats.org/officeDocument/2006/relationships/image" Target="../media/image24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2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24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9.png"/><Relationship Id="rId4" Type="http://schemas.openxmlformats.org/officeDocument/2006/relationships/image" Target="../media/image1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hyperlink" Target="https://youtu.be/P79DxRGRXCU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24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Relationship Id="rId9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24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18" Type="http://schemas.openxmlformats.org/officeDocument/2006/relationships/image" Target="../media/image171.png"/><Relationship Id="rId26" Type="http://schemas.openxmlformats.org/officeDocument/2006/relationships/image" Target="../media/image24.png"/><Relationship Id="rId3" Type="http://schemas.openxmlformats.org/officeDocument/2006/relationships/image" Target="../media/image156.png"/><Relationship Id="rId21" Type="http://schemas.openxmlformats.org/officeDocument/2006/relationships/image" Target="../media/image174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17" Type="http://schemas.openxmlformats.org/officeDocument/2006/relationships/image" Target="../media/image170.png"/><Relationship Id="rId25" Type="http://schemas.openxmlformats.org/officeDocument/2006/relationships/image" Target="../media/image178.png"/><Relationship Id="rId2" Type="http://schemas.openxmlformats.org/officeDocument/2006/relationships/image" Target="../media/image155.png"/><Relationship Id="rId16" Type="http://schemas.openxmlformats.org/officeDocument/2006/relationships/image" Target="../media/image169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24" Type="http://schemas.openxmlformats.org/officeDocument/2006/relationships/image" Target="../media/image177.png"/><Relationship Id="rId5" Type="http://schemas.openxmlformats.org/officeDocument/2006/relationships/image" Target="../media/image158.png"/><Relationship Id="rId15" Type="http://schemas.openxmlformats.org/officeDocument/2006/relationships/image" Target="../media/image168.png"/><Relationship Id="rId23" Type="http://schemas.openxmlformats.org/officeDocument/2006/relationships/image" Target="../media/image176.png"/><Relationship Id="rId10" Type="http://schemas.openxmlformats.org/officeDocument/2006/relationships/image" Target="../media/image163.jpg"/><Relationship Id="rId19" Type="http://schemas.openxmlformats.org/officeDocument/2006/relationships/image" Target="../media/image172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Relationship Id="rId14" Type="http://schemas.openxmlformats.org/officeDocument/2006/relationships/image" Target="../media/image167.png"/><Relationship Id="rId22" Type="http://schemas.openxmlformats.org/officeDocument/2006/relationships/image" Target="../media/image1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24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193" cy="6857999"/>
            <a:chOff x="0" y="0"/>
            <a:chExt cx="12193193" cy="6857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9080" y="204856"/>
              <a:ext cx="991033" cy="8405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295214" cy="21445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90757" y="0"/>
              <a:ext cx="902436" cy="557597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140141"/>
              <a:ext cx="11295214" cy="214934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4285027"/>
              <a:ext cx="11295214" cy="214934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90757" y="5571515"/>
              <a:ext cx="902436" cy="12864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429914"/>
              <a:ext cx="11295214" cy="42808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17458" y="2491079"/>
              <a:ext cx="336550" cy="304165"/>
            </a:xfrm>
            <a:custGeom>
              <a:avLst/>
              <a:gdLst/>
              <a:ahLst/>
              <a:cxnLst/>
              <a:rect l="l" t="t" r="r" b="b"/>
              <a:pathLst>
                <a:path w="336550" h="304164">
                  <a:moveTo>
                    <a:pt x="0" y="0"/>
                  </a:moveTo>
                  <a:lnTo>
                    <a:pt x="6001" y="47086"/>
                  </a:lnTo>
                  <a:lnTo>
                    <a:pt x="22938" y="94060"/>
                  </a:lnTo>
                  <a:lnTo>
                    <a:pt x="49207" y="138674"/>
                  </a:lnTo>
                  <a:lnTo>
                    <a:pt x="83208" y="178680"/>
                  </a:lnTo>
                  <a:lnTo>
                    <a:pt x="123338" y="211830"/>
                  </a:lnTo>
                  <a:lnTo>
                    <a:pt x="167995" y="235877"/>
                  </a:lnTo>
                  <a:lnTo>
                    <a:pt x="335991" y="303758"/>
                  </a:lnTo>
                  <a:lnTo>
                    <a:pt x="329990" y="256672"/>
                  </a:lnTo>
                  <a:lnTo>
                    <a:pt x="313055" y="209698"/>
                  </a:lnTo>
                  <a:lnTo>
                    <a:pt x="286788" y="165084"/>
                  </a:lnTo>
                  <a:lnTo>
                    <a:pt x="252788" y="125078"/>
                  </a:lnTo>
                  <a:lnTo>
                    <a:pt x="212657" y="91927"/>
                  </a:lnTo>
                  <a:lnTo>
                    <a:pt x="167995" y="67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45459" y="2219580"/>
              <a:ext cx="335995" cy="27641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681457" y="2210930"/>
              <a:ext cx="1344295" cy="855980"/>
            </a:xfrm>
            <a:custGeom>
              <a:avLst/>
              <a:gdLst/>
              <a:ahLst/>
              <a:cxnLst/>
              <a:rect l="l" t="t" r="r" b="b"/>
              <a:pathLst>
                <a:path w="1344295" h="855980">
                  <a:moveTo>
                    <a:pt x="503986" y="12039"/>
                  </a:moveTo>
                  <a:lnTo>
                    <a:pt x="459333" y="0"/>
                  </a:lnTo>
                  <a:lnTo>
                    <a:pt x="419201" y="723"/>
                  </a:lnTo>
                  <a:lnTo>
                    <a:pt x="385203" y="13246"/>
                  </a:lnTo>
                  <a:lnTo>
                    <a:pt x="358927" y="36639"/>
                  </a:lnTo>
                  <a:lnTo>
                    <a:pt x="341998" y="69926"/>
                  </a:lnTo>
                  <a:lnTo>
                    <a:pt x="335991" y="112153"/>
                  </a:lnTo>
                  <a:lnTo>
                    <a:pt x="167995" y="44284"/>
                  </a:lnTo>
                  <a:lnTo>
                    <a:pt x="123329" y="32245"/>
                  </a:lnTo>
                  <a:lnTo>
                    <a:pt x="83197" y="32956"/>
                  </a:lnTo>
                  <a:lnTo>
                    <a:pt x="49199" y="45491"/>
                  </a:lnTo>
                  <a:lnTo>
                    <a:pt x="22936" y="68884"/>
                  </a:lnTo>
                  <a:lnTo>
                    <a:pt x="5994" y="102171"/>
                  </a:lnTo>
                  <a:lnTo>
                    <a:pt x="0" y="144411"/>
                  </a:lnTo>
                  <a:lnTo>
                    <a:pt x="0" y="312407"/>
                  </a:lnTo>
                  <a:lnTo>
                    <a:pt x="44653" y="324446"/>
                  </a:lnTo>
                  <a:lnTo>
                    <a:pt x="84785" y="323723"/>
                  </a:lnTo>
                  <a:lnTo>
                    <a:pt x="118783" y="311200"/>
                  </a:lnTo>
                  <a:lnTo>
                    <a:pt x="145059" y="287807"/>
                  </a:lnTo>
                  <a:lnTo>
                    <a:pt x="161988" y="254520"/>
                  </a:lnTo>
                  <a:lnTo>
                    <a:pt x="167995" y="212280"/>
                  </a:lnTo>
                  <a:lnTo>
                    <a:pt x="167995" y="380276"/>
                  </a:lnTo>
                  <a:lnTo>
                    <a:pt x="212648" y="392328"/>
                  </a:lnTo>
                  <a:lnTo>
                    <a:pt x="252780" y="391604"/>
                  </a:lnTo>
                  <a:lnTo>
                    <a:pt x="286791" y="379069"/>
                  </a:lnTo>
                  <a:lnTo>
                    <a:pt x="313055" y="355688"/>
                  </a:lnTo>
                  <a:lnTo>
                    <a:pt x="329984" y="322389"/>
                  </a:lnTo>
                  <a:lnTo>
                    <a:pt x="335991" y="280149"/>
                  </a:lnTo>
                  <a:lnTo>
                    <a:pt x="503986" y="348030"/>
                  </a:lnTo>
                  <a:lnTo>
                    <a:pt x="503986" y="12039"/>
                  </a:lnTo>
                  <a:close/>
                </a:path>
                <a:path w="1344295" h="855980">
                  <a:moveTo>
                    <a:pt x="839990" y="483793"/>
                  </a:moveTo>
                  <a:lnTo>
                    <a:pt x="671995" y="415912"/>
                  </a:lnTo>
                  <a:lnTo>
                    <a:pt x="671995" y="583907"/>
                  </a:lnTo>
                  <a:lnTo>
                    <a:pt x="839990" y="651789"/>
                  </a:lnTo>
                  <a:lnTo>
                    <a:pt x="839990" y="483793"/>
                  </a:lnTo>
                  <a:close/>
                </a:path>
                <a:path w="1344295" h="855980">
                  <a:moveTo>
                    <a:pt x="1175981" y="451548"/>
                  </a:moveTo>
                  <a:lnTo>
                    <a:pt x="1169987" y="404456"/>
                  </a:lnTo>
                  <a:lnTo>
                    <a:pt x="1153045" y="357479"/>
                  </a:lnTo>
                  <a:lnTo>
                    <a:pt x="1126782" y="312864"/>
                  </a:lnTo>
                  <a:lnTo>
                    <a:pt x="1092784" y="272859"/>
                  </a:lnTo>
                  <a:lnTo>
                    <a:pt x="1052652" y="239712"/>
                  </a:lnTo>
                  <a:lnTo>
                    <a:pt x="1007986" y="215671"/>
                  </a:lnTo>
                  <a:lnTo>
                    <a:pt x="839990" y="147789"/>
                  </a:lnTo>
                  <a:lnTo>
                    <a:pt x="839990" y="315785"/>
                  </a:lnTo>
                  <a:lnTo>
                    <a:pt x="1007986" y="383667"/>
                  </a:lnTo>
                  <a:lnTo>
                    <a:pt x="1175981" y="451548"/>
                  </a:lnTo>
                  <a:close/>
                </a:path>
                <a:path w="1344295" h="855980">
                  <a:moveTo>
                    <a:pt x="1343990" y="519417"/>
                  </a:moveTo>
                  <a:lnTo>
                    <a:pt x="1343977" y="351421"/>
                  </a:lnTo>
                  <a:lnTo>
                    <a:pt x="1175981" y="283540"/>
                  </a:lnTo>
                  <a:lnTo>
                    <a:pt x="1175981" y="451535"/>
                  </a:lnTo>
                  <a:lnTo>
                    <a:pt x="1343939" y="519417"/>
                  </a:lnTo>
                  <a:lnTo>
                    <a:pt x="1299324" y="507377"/>
                  </a:lnTo>
                  <a:lnTo>
                    <a:pt x="1259192" y="508101"/>
                  </a:lnTo>
                  <a:lnTo>
                    <a:pt x="1225194" y="520623"/>
                  </a:lnTo>
                  <a:lnTo>
                    <a:pt x="1198930" y="544017"/>
                  </a:lnTo>
                  <a:lnTo>
                    <a:pt x="1181989" y="577303"/>
                  </a:lnTo>
                  <a:lnTo>
                    <a:pt x="1175994" y="619531"/>
                  </a:lnTo>
                  <a:lnTo>
                    <a:pt x="1175994" y="787527"/>
                  </a:lnTo>
                  <a:lnTo>
                    <a:pt x="1343990" y="855408"/>
                  </a:lnTo>
                  <a:lnTo>
                    <a:pt x="1343990" y="51941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81457" y="2019335"/>
              <a:ext cx="335995" cy="2764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638152" y="2278659"/>
              <a:ext cx="2219325" cy="1195705"/>
            </a:xfrm>
            <a:custGeom>
              <a:avLst/>
              <a:gdLst/>
              <a:ahLst/>
              <a:cxnLst/>
              <a:rect l="l" t="t" r="r" b="b"/>
              <a:pathLst>
                <a:path w="2219325" h="1195704">
                  <a:moveTo>
                    <a:pt x="335991" y="1195476"/>
                  </a:moveTo>
                  <a:lnTo>
                    <a:pt x="329996" y="1148384"/>
                  </a:lnTo>
                  <a:lnTo>
                    <a:pt x="313055" y="1101407"/>
                  </a:lnTo>
                  <a:lnTo>
                    <a:pt x="286791" y="1056792"/>
                  </a:lnTo>
                  <a:lnTo>
                    <a:pt x="252793" y="1016787"/>
                  </a:lnTo>
                  <a:lnTo>
                    <a:pt x="212661" y="983640"/>
                  </a:lnTo>
                  <a:lnTo>
                    <a:pt x="167995" y="959599"/>
                  </a:lnTo>
                  <a:lnTo>
                    <a:pt x="0" y="891717"/>
                  </a:lnTo>
                  <a:lnTo>
                    <a:pt x="6007" y="938796"/>
                  </a:lnTo>
                  <a:lnTo>
                    <a:pt x="22936" y="985774"/>
                  </a:lnTo>
                  <a:lnTo>
                    <a:pt x="49212" y="1030389"/>
                  </a:lnTo>
                  <a:lnTo>
                    <a:pt x="83210" y="1070394"/>
                  </a:lnTo>
                  <a:lnTo>
                    <a:pt x="123342" y="1103541"/>
                  </a:lnTo>
                  <a:lnTo>
                    <a:pt x="167995" y="1127594"/>
                  </a:lnTo>
                  <a:lnTo>
                    <a:pt x="335991" y="1195476"/>
                  </a:lnTo>
                  <a:close/>
                </a:path>
                <a:path w="2219325" h="1195704">
                  <a:moveTo>
                    <a:pt x="1882775" y="247916"/>
                  </a:moveTo>
                  <a:lnTo>
                    <a:pt x="1876780" y="200825"/>
                  </a:lnTo>
                  <a:lnTo>
                    <a:pt x="1859838" y="153847"/>
                  </a:lnTo>
                  <a:lnTo>
                    <a:pt x="1833575" y="109232"/>
                  </a:lnTo>
                  <a:lnTo>
                    <a:pt x="1799577" y="69227"/>
                  </a:lnTo>
                  <a:lnTo>
                    <a:pt x="1759445" y="36080"/>
                  </a:lnTo>
                  <a:lnTo>
                    <a:pt x="1714779" y="12039"/>
                  </a:lnTo>
                  <a:lnTo>
                    <a:pt x="1670126" y="0"/>
                  </a:lnTo>
                  <a:lnTo>
                    <a:pt x="1629994" y="723"/>
                  </a:lnTo>
                  <a:lnTo>
                    <a:pt x="1595996" y="13246"/>
                  </a:lnTo>
                  <a:lnTo>
                    <a:pt x="1569720" y="36639"/>
                  </a:lnTo>
                  <a:lnTo>
                    <a:pt x="1552790" y="69926"/>
                  </a:lnTo>
                  <a:lnTo>
                    <a:pt x="1546783" y="112166"/>
                  </a:lnTo>
                  <a:lnTo>
                    <a:pt x="1552790" y="159245"/>
                  </a:lnTo>
                  <a:lnTo>
                    <a:pt x="1569720" y="206222"/>
                  </a:lnTo>
                  <a:lnTo>
                    <a:pt x="1595996" y="250837"/>
                  </a:lnTo>
                  <a:lnTo>
                    <a:pt x="1629994" y="290842"/>
                  </a:lnTo>
                  <a:lnTo>
                    <a:pt x="1670126" y="323989"/>
                  </a:lnTo>
                  <a:lnTo>
                    <a:pt x="1714779" y="348043"/>
                  </a:lnTo>
                  <a:lnTo>
                    <a:pt x="1759445" y="360083"/>
                  </a:lnTo>
                  <a:lnTo>
                    <a:pt x="1799577" y="359359"/>
                  </a:lnTo>
                  <a:lnTo>
                    <a:pt x="1833575" y="346824"/>
                  </a:lnTo>
                  <a:lnTo>
                    <a:pt x="1859838" y="323443"/>
                  </a:lnTo>
                  <a:lnTo>
                    <a:pt x="1876780" y="290144"/>
                  </a:lnTo>
                  <a:lnTo>
                    <a:pt x="1882775" y="247916"/>
                  </a:lnTo>
                  <a:close/>
                </a:path>
                <a:path w="2219325" h="1195704">
                  <a:moveTo>
                    <a:pt x="2218880" y="551459"/>
                  </a:moveTo>
                  <a:lnTo>
                    <a:pt x="2212873" y="504380"/>
                  </a:lnTo>
                  <a:lnTo>
                    <a:pt x="2195944" y="457403"/>
                  </a:lnTo>
                  <a:lnTo>
                    <a:pt x="2169668" y="412788"/>
                  </a:lnTo>
                  <a:lnTo>
                    <a:pt x="2135670" y="372783"/>
                  </a:lnTo>
                  <a:lnTo>
                    <a:pt x="2095538" y="339636"/>
                  </a:lnTo>
                  <a:lnTo>
                    <a:pt x="2050872" y="315582"/>
                  </a:lnTo>
                  <a:lnTo>
                    <a:pt x="2006206" y="303542"/>
                  </a:lnTo>
                  <a:lnTo>
                    <a:pt x="1966074" y="304266"/>
                  </a:lnTo>
                  <a:lnTo>
                    <a:pt x="1932076" y="316801"/>
                  </a:lnTo>
                  <a:lnTo>
                    <a:pt x="1905812" y="340182"/>
                  </a:lnTo>
                  <a:lnTo>
                    <a:pt x="1888871" y="373481"/>
                  </a:lnTo>
                  <a:lnTo>
                    <a:pt x="1882876" y="415709"/>
                  </a:lnTo>
                  <a:lnTo>
                    <a:pt x="1888871" y="462800"/>
                  </a:lnTo>
                  <a:lnTo>
                    <a:pt x="1905812" y="509778"/>
                  </a:lnTo>
                  <a:lnTo>
                    <a:pt x="1932076" y="554393"/>
                  </a:lnTo>
                  <a:lnTo>
                    <a:pt x="1966074" y="594398"/>
                  </a:lnTo>
                  <a:lnTo>
                    <a:pt x="2006206" y="627545"/>
                  </a:lnTo>
                  <a:lnTo>
                    <a:pt x="2050872" y="651586"/>
                  </a:lnTo>
                  <a:lnTo>
                    <a:pt x="2095538" y="663625"/>
                  </a:lnTo>
                  <a:lnTo>
                    <a:pt x="2135670" y="662901"/>
                  </a:lnTo>
                  <a:lnTo>
                    <a:pt x="2169668" y="650379"/>
                  </a:lnTo>
                  <a:lnTo>
                    <a:pt x="2195944" y="626986"/>
                  </a:lnTo>
                  <a:lnTo>
                    <a:pt x="2212873" y="593699"/>
                  </a:lnTo>
                  <a:lnTo>
                    <a:pt x="2218880" y="551459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66166" y="2898862"/>
              <a:ext cx="335993" cy="2764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302161" y="2890202"/>
              <a:ext cx="1344295" cy="855980"/>
            </a:xfrm>
            <a:custGeom>
              <a:avLst/>
              <a:gdLst/>
              <a:ahLst/>
              <a:cxnLst/>
              <a:rect l="l" t="t" r="r" b="b"/>
              <a:pathLst>
                <a:path w="1344295" h="855979">
                  <a:moveTo>
                    <a:pt x="503986" y="12039"/>
                  </a:moveTo>
                  <a:lnTo>
                    <a:pt x="459333" y="0"/>
                  </a:lnTo>
                  <a:lnTo>
                    <a:pt x="419201" y="723"/>
                  </a:lnTo>
                  <a:lnTo>
                    <a:pt x="385203" y="13258"/>
                  </a:lnTo>
                  <a:lnTo>
                    <a:pt x="358927" y="36639"/>
                  </a:lnTo>
                  <a:lnTo>
                    <a:pt x="341998" y="69938"/>
                  </a:lnTo>
                  <a:lnTo>
                    <a:pt x="335991" y="112166"/>
                  </a:lnTo>
                  <a:lnTo>
                    <a:pt x="167995" y="44297"/>
                  </a:lnTo>
                  <a:lnTo>
                    <a:pt x="123329" y="32245"/>
                  </a:lnTo>
                  <a:lnTo>
                    <a:pt x="83197" y="32969"/>
                  </a:lnTo>
                  <a:lnTo>
                    <a:pt x="22936" y="68897"/>
                  </a:lnTo>
                  <a:lnTo>
                    <a:pt x="0" y="144411"/>
                  </a:lnTo>
                  <a:lnTo>
                    <a:pt x="0" y="312407"/>
                  </a:lnTo>
                  <a:lnTo>
                    <a:pt x="44653" y="324459"/>
                  </a:lnTo>
                  <a:lnTo>
                    <a:pt x="84785" y="323735"/>
                  </a:lnTo>
                  <a:lnTo>
                    <a:pt x="118783" y="311213"/>
                  </a:lnTo>
                  <a:lnTo>
                    <a:pt x="145046" y="287820"/>
                  </a:lnTo>
                  <a:lnTo>
                    <a:pt x="161988" y="254533"/>
                  </a:lnTo>
                  <a:lnTo>
                    <a:pt x="167995" y="212293"/>
                  </a:lnTo>
                  <a:lnTo>
                    <a:pt x="167995" y="380288"/>
                  </a:lnTo>
                  <a:lnTo>
                    <a:pt x="212648" y="392328"/>
                  </a:lnTo>
                  <a:lnTo>
                    <a:pt x="252780" y="391617"/>
                  </a:lnTo>
                  <a:lnTo>
                    <a:pt x="286778" y="379082"/>
                  </a:lnTo>
                  <a:lnTo>
                    <a:pt x="313055" y="355701"/>
                  </a:lnTo>
                  <a:lnTo>
                    <a:pt x="329984" y="322414"/>
                  </a:lnTo>
                  <a:lnTo>
                    <a:pt x="335991" y="280174"/>
                  </a:lnTo>
                  <a:lnTo>
                    <a:pt x="503986" y="348043"/>
                  </a:lnTo>
                  <a:lnTo>
                    <a:pt x="503986" y="12039"/>
                  </a:lnTo>
                  <a:close/>
                </a:path>
                <a:path w="1344295" h="855979">
                  <a:moveTo>
                    <a:pt x="839990" y="483793"/>
                  </a:moveTo>
                  <a:lnTo>
                    <a:pt x="671995" y="415925"/>
                  </a:lnTo>
                  <a:lnTo>
                    <a:pt x="671995" y="583920"/>
                  </a:lnTo>
                  <a:lnTo>
                    <a:pt x="839990" y="651802"/>
                  </a:lnTo>
                  <a:lnTo>
                    <a:pt x="839990" y="483793"/>
                  </a:lnTo>
                  <a:close/>
                </a:path>
                <a:path w="1344295" h="855979">
                  <a:moveTo>
                    <a:pt x="1175981" y="451561"/>
                  </a:moveTo>
                  <a:lnTo>
                    <a:pt x="1169987" y="404469"/>
                  </a:lnTo>
                  <a:lnTo>
                    <a:pt x="1153045" y="357492"/>
                  </a:lnTo>
                  <a:lnTo>
                    <a:pt x="1126769" y="312877"/>
                  </a:lnTo>
                  <a:lnTo>
                    <a:pt x="1092771" y="272872"/>
                  </a:lnTo>
                  <a:lnTo>
                    <a:pt x="1052639" y="239725"/>
                  </a:lnTo>
                  <a:lnTo>
                    <a:pt x="1007986" y="215684"/>
                  </a:lnTo>
                  <a:lnTo>
                    <a:pt x="839990" y="147802"/>
                  </a:lnTo>
                  <a:lnTo>
                    <a:pt x="839990" y="315810"/>
                  </a:lnTo>
                  <a:lnTo>
                    <a:pt x="1007986" y="383679"/>
                  </a:lnTo>
                  <a:lnTo>
                    <a:pt x="1175981" y="451561"/>
                  </a:lnTo>
                  <a:close/>
                </a:path>
                <a:path w="1344295" h="855979">
                  <a:moveTo>
                    <a:pt x="1343990" y="519417"/>
                  </a:moveTo>
                  <a:lnTo>
                    <a:pt x="1343977" y="351421"/>
                  </a:lnTo>
                  <a:lnTo>
                    <a:pt x="1175981" y="283552"/>
                  </a:lnTo>
                  <a:lnTo>
                    <a:pt x="1175981" y="451548"/>
                  </a:lnTo>
                  <a:lnTo>
                    <a:pt x="1343850" y="519391"/>
                  </a:lnTo>
                  <a:lnTo>
                    <a:pt x="1299324" y="507377"/>
                  </a:lnTo>
                  <a:lnTo>
                    <a:pt x="1259192" y="508101"/>
                  </a:lnTo>
                  <a:lnTo>
                    <a:pt x="1225194" y="520636"/>
                  </a:lnTo>
                  <a:lnTo>
                    <a:pt x="1198930" y="544017"/>
                  </a:lnTo>
                  <a:lnTo>
                    <a:pt x="1181989" y="577316"/>
                  </a:lnTo>
                  <a:lnTo>
                    <a:pt x="1175994" y="619544"/>
                  </a:lnTo>
                  <a:lnTo>
                    <a:pt x="1175994" y="787539"/>
                  </a:lnTo>
                  <a:lnTo>
                    <a:pt x="1343990" y="855421"/>
                  </a:lnTo>
                  <a:lnTo>
                    <a:pt x="1343990" y="51941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02162" y="2698617"/>
              <a:ext cx="335995" cy="2764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05640" y="2957944"/>
              <a:ext cx="758190" cy="1195070"/>
            </a:xfrm>
            <a:custGeom>
              <a:avLst/>
              <a:gdLst/>
              <a:ahLst/>
              <a:cxnLst/>
              <a:rect l="l" t="t" r="r" b="b"/>
              <a:pathLst>
                <a:path w="758190" h="1195070">
                  <a:moveTo>
                    <a:pt x="336003" y="247916"/>
                  </a:moveTo>
                  <a:lnTo>
                    <a:pt x="330009" y="200825"/>
                  </a:lnTo>
                  <a:lnTo>
                    <a:pt x="313067" y="153860"/>
                  </a:lnTo>
                  <a:lnTo>
                    <a:pt x="286791" y="109245"/>
                  </a:lnTo>
                  <a:lnTo>
                    <a:pt x="252793" y="69240"/>
                  </a:lnTo>
                  <a:lnTo>
                    <a:pt x="212661" y="36080"/>
                  </a:lnTo>
                  <a:lnTo>
                    <a:pt x="167995" y="12039"/>
                  </a:lnTo>
                  <a:lnTo>
                    <a:pt x="123329" y="0"/>
                  </a:lnTo>
                  <a:lnTo>
                    <a:pt x="83210" y="711"/>
                  </a:lnTo>
                  <a:lnTo>
                    <a:pt x="49199" y="13246"/>
                  </a:lnTo>
                  <a:lnTo>
                    <a:pt x="22936" y="36639"/>
                  </a:lnTo>
                  <a:lnTo>
                    <a:pt x="6007" y="69926"/>
                  </a:lnTo>
                  <a:lnTo>
                    <a:pt x="0" y="112166"/>
                  </a:lnTo>
                  <a:lnTo>
                    <a:pt x="6007" y="159245"/>
                  </a:lnTo>
                  <a:lnTo>
                    <a:pt x="22936" y="206222"/>
                  </a:lnTo>
                  <a:lnTo>
                    <a:pt x="49199" y="250825"/>
                  </a:lnTo>
                  <a:lnTo>
                    <a:pt x="83210" y="290842"/>
                  </a:lnTo>
                  <a:lnTo>
                    <a:pt x="123329" y="323989"/>
                  </a:lnTo>
                  <a:lnTo>
                    <a:pt x="167995" y="348043"/>
                  </a:lnTo>
                  <a:lnTo>
                    <a:pt x="212661" y="360083"/>
                  </a:lnTo>
                  <a:lnTo>
                    <a:pt x="252793" y="359359"/>
                  </a:lnTo>
                  <a:lnTo>
                    <a:pt x="286791" y="346824"/>
                  </a:lnTo>
                  <a:lnTo>
                    <a:pt x="313067" y="323430"/>
                  </a:lnTo>
                  <a:lnTo>
                    <a:pt x="330009" y="290144"/>
                  </a:lnTo>
                  <a:lnTo>
                    <a:pt x="336003" y="247916"/>
                  </a:lnTo>
                  <a:close/>
                </a:path>
                <a:path w="758190" h="1195070">
                  <a:moveTo>
                    <a:pt x="672096" y="551459"/>
                  </a:moveTo>
                  <a:lnTo>
                    <a:pt x="666089" y="504380"/>
                  </a:lnTo>
                  <a:lnTo>
                    <a:pt x="649147" y="457403"/>
                  </a:lnTo>
                  <a:lnTo>
                    <a:pt x="622884" y="412788"/>
                  </a:lnTo>
                  <a:lnTo>
                    <a:pt x="588873" y="372783"/>
                  </a:lnTo>
                  <a:lnTo>
                    <a:pt x="548741" y="339636"/>
                  </a:lnTo>
                  <a:lnTo>
                    <a:pt x="504088" y="315582"/>
                  </a:lnTo>
                  <a:lnTo>
                    <a:pt x="459422" y="303542"/>
                  </a:lnTo>
                  <a:lnTo>
                    <a:pt x="419290" y="304266"/>
                  </a:lnTo>
                  <a:lnTo>
                    <a:pt x="385292" y="316801"/>
                  </a:lnTo>
                  <a:lnTo>
                    <a:pt x="359029" y="340182"/>
                  </a:lnTo>
                  <a:lnTo>
                    <a:pt x="342087" y="373481"/>
                  </a:lnTo>
                  <a:lnTo>
                    <a:pt x="336092" y="415709"/>
                  </a:lnTo>
                  <a:lnTo>
                    <a:pt x="342087" y="462800"/>
                  </a:lnTo>
                  <a:lnTo>
                    <a:pt x="359029" y="509765"/>
                  </a:lnTo>
                  <a:lnTo>
                    <a:pt x="385292" y="554380"/>
                  </a:lnTo>
                  <a:lnTo>
                    <a:pt x="419290" y="594385"/>
                  </a:lnTo>
                  <a:lnTo>
                    <a:pt x="459422" y="627545"/>
                  </a:lnTo>
                  <a:lnTo>
                    <a:pt x="504088" y="651586"/>
                  </a:lnTo>
                  <a:lnTo>
                    <a:pt x="548741" y="663625"/>
                  </a:lnTo>
                  <a:lnTo>
                    <a:pt x="588873" y="662901"/>
                  </a:lnTo>
                  <a:lnTo>
                    <a:pt x="622884" y="650367"/>
                  </a:lnTo>
                  <a:lnTo>
                    <a:pt x="649147" y="626986"/>
                  </a:lnTo>
                  <a:lnTo>
                    <a:pt x="666089" y="593699"/>
                  </a:lnTo>
                  <a:lnTo>
                    <a:pt x="672096" y="551459"/>
                  </a:lnTo>
                  <a:close/>
                </a:path>
                <a:path w="758190" h="1195070">
                  <a:moveTo>
                    <a:pt x="757872" y="1194828"/>
                  </a:moveTo>
                  <a:lnTo>
                    <a:pt x="751865" y="1147737"/>
                  </a:lnTo>
                  <a:lnTo>
                    <a:pt x="734936" y="1100772"/>
                  </a:lnTo>
                  <a:lnTo>
                    <a:pt x="708660" y="1056157"/>
                  </a:lnTo>
                  <a:lnTo>
                    <a:pt x="674662" y="1016152"/>
                  </a:lnTo>
                  <a:lnTo>
                    <a:pt x="634530" y="983005"/>
                  </a:lnTo>
                  <a:lnTo>
                    <a:pt x="589876" y="958964"/>
                  </a:lnTo>
                  <a:lnTo>
                    <a:pt x="421881" y="891082"/>
                  </a:lnTo>
                  <a:lnTo>
                    <a:pt x="427875" y="938161"/>
                  </a:lnTo>
                  <a:lnTo>
                    <a:pt x="444817" y="985139"/>
                  </a:lnTo>
                  <a:lnTo>
                    <a:pt x="471093" y="1029754"/>
                  </a:lnTo>
                  <a:lnTo>
                    <a:pt x="505091" y="1069759"/>
                  </a:lnTo>
                  <a:lnTo>
                    <a:pt x="545223" y="1102906"/>
                  </a:lnTo>
                  <a:lnTo>
                    <a:pt x="589876" y="1126959"/>
                  </a:lnTo>
                  <a:lnTo>
                    <a:pt x="757872" y="1194828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55527" y="3577521"/>
              <a:ext cx="335995" cy="27641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891517" y="3568852"/>
              <a:ext cx="1344295" cy="855980"/>
            </a:xfrm>
            <a:custGeom>
              <a:avLst/>
              <a:gdLst/>
              <a:ahLst/>
              <a:cxnLst/>
              <a:rect l="l" t="t" r="r" b="b"/>
              <a:pathLst>
                <a:path w="1344295" h="855979">
                  <a:moveTo>
                    <a:pt x="335991" y="112179"/>
                  </a:moveTo>
                  <a:lnTo>
                    <a:pt x="167995" y="44310"/>
                  </a:lnTo>
                  <a:lnTo>
                    <a:pt x="123342" y="32258"/>
                  </a:lnTo>
                  <a:lnTo>
                    <a:pt x="83210" y="32981"/>
                  </a:lnTo>
                  <a:lnTo>
                    <a:pt x="22936" y="68897"/>
                  </a:lnTo>
                  <a:lnTo>
                    <a:pt x="0" y="144424"/>
                  </a:lnTo>
                  <a:lnTo>
                    <a:pt x="0" y="312420"/>
                  </a:lnTo>
                  <a:lnTo>
                    <a:pt x="44665" y="324459"/>
                  </a:lnTo>
                  <a:lnTo>
                    <a:pt x="84797" y="323748"/>
                  </a:lnTo>
                  <a:lnTo>
                    <a:pt x="118795" y="311213"/>
                  </a:lnTo>
                  <a:lnTo>
                    <a:pt x="145059" y="287820"/>
                  </a:lnTo>
                  <a:lnTo>
                    <a:pt x="162001" y="254533"/>
                  </a:lnTo>
                  <a:lnTo>
                    <a:pt x="167995" y="212293"/>
                  </a:lnTo>
                  <a:lnTo>
                    <a:pt x="167995" y="380301"/>
                  </a:lnTo>
                  <a:lnTo>
                    <a:pt x="212661" y="392341"/>
                  </a:lnTo>
                  <a:lnTo>
                    <a:pt x="252793" y="391617"/>
                  </a:lnTo>
                  <a:lnTo>
                    <a:pt x="286791" y="379082"/>
                  </a:lnTo>
                  <a:lnTo>
                    <a:pt x="313055" y="355701"/>
                  </a:lnTo>
                  <a:lnTo>
                    <a:pt x="329996" y="322414"/>
                  </a:lnTo>
                  <a:lnTo>
                    <a:pt x="335991" y="280174"/>
                  </a:lnTo>
                  <a:lnTo>
                    <a:pt x="335991" y="112179"/>
                  </a:lnTo>
                  <a:close/>
                </a:path>
                <a:path w="1344295" h="855979">
                  <a:moveTo>
                    <a:pt x="503999" y="12052"/>
                  </a:moveTo>
                  <a:lnTo>
                    <a:pt x="459346" y="0"/>
                  </a:lnTo>
                  <a:lnTo>
                    <a:pt x="419214" y="723"/>
                  </a:lnTo>
                  <a:lnTo>
                    <a:pt x="385216" y="13258"/>
                  </a:lnTo>
                  <a:lnTo>
                    <a:pt x="358940" y="36652"/>
                  </a:lnTo>
                  <a:lnTo>
                    <a:pt x="341998" y="69938"/>
                  </a:lnTo>
                  <a:lnTo>
                    <a:pt x="336003" y="112179"/>
                  </a:lnTo>
                  <a:lnTo>
                    <a:pt x="336003" y="280174"/>
                  </a:lnTo>
                  <a:lnTo>
                    <a:pt x="503999" y="348056"/>
                  </a:lnTo>
                  <a:lnTo>
                    <a:pt x="503999" y="12052"/>
                  </a:lnTo>
                  <a:close/>
                </a:path>
                <a:path w="1344295" h="855979">
                  <a:moveTo>
                    <a:pt x="839990" y="483793"/>
                  </a:moveTo>
                  <a:lnTo>
                    <a:pt x="671995" y="415925"/>
                  </a:lnTo>
                  <a:lnTo>
                    <a:pt x="671995" y="583920"/>
                  </a:lnTo>
                  <a:lnTo>
                    <a:pt x="839990" y="651802"/>
                  </a:lnTo>
                  <a:lnTo>
                    <a:pt x="839990" y="483793"/>
                  </a:lnTo>
                  <a:close/>
                </a:path>
                <a:path w="1344295" h="855979">
                  <a:moveTo>
                    <a:pt x="1175994" y="451548"/>
                  </a:moveTo>
                  <a:lnTo>
                    <a:pt x="1169987" y="404469"/>
                  </a:lnTo>
                  <a:lnTo>
                    <a:pt x="1153058" y="357492"/>
                  </a:lnTo>
                  <a:lnTo>
                    <a:pt x="1126782" y="312877"/>
                  </a:lnTo>
                  <a:lnTo>
                    <a:pt x="1092784" y="272872"/>
                  </a:lnTo>
                  <a:lnTo>
                    <a:pt x="1052652" y="239725"/>
                  </a:lnTo>
                  <a:lnTo>
                    <a:pt x="1007999" y="215684"/>
                  </a:lnTo>
                  <a:lnTo>
                    <a:pt x="840003" y="147802"/>
                  </a:lnTo>
                  <a:lnTo>
                    <a:pt x="840003" y="315810"/>
                  </a:lnTo>
                  <a:lnTo>
                    <a:pt x="1007999" y="383679"/>
                  </a:lnTo>
                  <a:lnTo>
                    <a:pt x="1175994" y="451548"/>
                  </a:lnTo>
                  <a:close/>
                </a:path>
                <a:path w="1344295" h="855979">
                  <a:moveTo>
                    <a:pt x="1343990" y="351421"/>
                  </a:moveTo>
                  <a:lnTo>
                    <a:pt x="1175994" y="283552"/>
                  </a:lnTo>
                  <a:lnTo>
                    <a:pt x="1175994" y="451548"/>
                  </a:lnTo>
                  <a:lnTo>
                    <a:pt x="1343888" y="519391"/>
                  </a:lnTo>
                  <a:lnTo>
                    <a:pt x="1299324" y="507377"/>
                  </a:lnTo>
                  <a:lnTo>
                    <a:pt x="1259205" y="508114"/>
                  </a:lnTo>
                  <a:lnTo>
                    <a:pt x="1198930" y="544029"/>
                  </a:lnTo>
                  <a:lnTo>
                    <a:pt x="1175994" y="619544"/>
                  </a:lnTo>
                  <a:lnTo>
                    <a:pt x="1175994" y="787539"/>
                  </a:lnTo>
                  <a:lnTo>
                    <a:pt x="1343990" y="855421"/>
                  </a:lnTo>
                  <a:lnTo>
                    <a:pt x="1343990" y="519430"/>
                  </a:lnTo>
                  <a:lnTo>
                    <a:pt x="1343990" y="351421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891526" y="3377275"/>
              <a:ext cx="335993" cy="276416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343997" y="3636593"/>
              <a:ext cx="2723515" cy="1738630"/>
            </a:xfrm>
            <a:custGeom>
              <a:avLst/>
              <a:gdLst/>
              <a:ahLst/>
              <a:cxnLst/>
              <a:rect l="l" t="t" r="r" b="b"/>
              <a:pathLst>
                <a:path w="2723515" h="1738629">
                  <a:moveTo>
                    <a:pt x="167995" y="840028"/>
                  </a:moveTo>
                  <a:lnTo>
                    <a:pt x="143395" y="770686"/>
                  </a:lnTo>
                  <a:lnTo>
                    <a:pt x="116687" y="741895"/>
                  </a:lnTo>
                  <a:lnTo>
                    <a:pt x="83997" y="722083"/>
                  </a:lnTo>
                  <a:lnTo>
                    <a:pt x="51295" y="715479"/>
                  </a:lnTo>
                  <a:lnTo>
                    <a:pt x="24599" y="722706"/>
                  </a:lnTo>
                  <a:lnTo>
                    <a:pt x="6591" y="742124"/>
                  </a:lnTo>
                  <a:lnTo>
                    <a:pt x="0" y="772147"/>
                  </a:lnTo>
                  <a:lnTo>
                    <a:pt x="6591" y="807516"/>
                  </a:lnTo>
                  <a:lnTo>
                    <a:pt x="24599" y="841489"/>
                  </a:lnTo>
                  <a:lnTo>
                    <a:pt x="51295" y="870280"/>
                  </a:lnTo>
                  <a:lnTo>
                    <a:pt x="83997" y="890079"/>
                  </a:lnTo>
                  <a:lnTo>
                    <a:pt x="116687" y="896696"/>
                  </a:lnTo>
                  <a:lnTo>
                    <a:pt x="143395" y="889482"/>
                  </a:lnTo>
                  <a:lnTo>
                    <a:pt x="161391" y="870064"/>
                  </a:lnTo>
                  <a:lnTo>
                    <a:pt x="167995" y="840028"/>
                  </a:lnTo>
                  <a:close/>
                </a:path>
                <a:path w="2723515" h="1738629">
                  <a:moveTo>
                    <a:pt x="839990" y="1195527"/>
                  </a:moveTo>
                  <a:lnTo>
                    <a:pt x="833983" y="1148448"/>
                  </a:lnTo>
                  <a:lnTo>
                    <a:pt x="817054" y="1101471"/>
                  </a:lnTo>
                  <a:lnTo>
                    <a:pt x="790778" y="1056855"/>
                  </a:lnTo>
                  <a:lnTo>
                    <a:pt x="756780" y="1016850"/>
                  </a:lnTo>
                  <a:lnTo>
                    <a:pt x="716648" y="983703"/>
                  </a:lnTo>
                  <a:lnTo>
                    <a:pt x="671995" y="959662"/>
                  </a:lnTo>
                  <a:lnTo>
                    <a:pt x="503999" y="891781"/>
                  </a:lnTo>
                  <a:lnTo>
                    <a:pt x="509993" y="938872"/>
                  </a:lnTo>
                  <a:lnTo>
                    <a:pt x="526923" y="985837"/>
                  </a:lnTo>
                  <a:lnTo>
                    <a:pt x="553199" y="1030452"/>
                  </a:lnTo>
                  <a:lnTo>
                    <a:pt x="587197" y="1070457"/>
                  </a:lnTo>
                  <a:lnTo>
                    <a:pt x="627329" y="1103617"/>
                  </a:lnTo>
                  <a:lnTo>
                    <a:pt x="671995" y="1127658"/>
                  </a:lnTo>
                  <a:lnTo>
                    <a:pt x="839990" y="1195527"/>
                  </a:lnTo>
                  <a:close/>
                </a:path>
                <a:path w="2723515" h="1738629">
                  <a:moveTo>
                    <a:pt x="2183968" y="1570532"/>
                  </a:moveTo>
                  <a:lnTo>
                    <a:pt x="2015972" y="1502664"/>
                  </a:lnTo>
                  <a:lnTo>
                    <a:pt x="1971319" y="1490624"/>
                  </a:lnTo>
                  <a:lnTo>
                    <a:pt x="1931187" y="1491348"/>
                  </a:lnTo>
                  <a:lnTo>
                    <a:pt x="1897189" y="1503870"/>
                  </a:lnTo>
                  <a:lnTo>
                    <a:pt x="1870925" y="1527263"/>
                  </a:lnTo>
                  <a:lnTo>
                    <a:pt x="1853984" y="1560550"/>
                  </a:lnTo>
                  <a:lnTo>
                    <a:pt x="1847989" y="1602778"/>
                  </a:lnTo>
                  <a:lnTo>
                    <a:pt x="2015972" y="1670659"/>
                  </a:lnTo>
                  <a:lnTo>
                    <a:pt x="2183968" y="1738528"/>
                  </a:lnTo>
                  <a:lnTo>
                    <a:pt x="2183968" y="1570532"/>
                  </a:lnTo>
                  <a:close/>
                </a:path>
                <a:path w="2723515" h="1738629">
                  <a:moveTo>
                    <a:pt x="2387015" y="247916"/>
                  </a:moveTo>
                  <a:lnTo>
                    <a:pt x="2381008" y="200837"/>
                  </a:lnTo>
                  <a:lnTo>
                    <a:pt x="2364067" y="153860"/>
                  </a:lnTo>
                  <a:lnTo>
                    <a:pt x="2337803" y="109245"/>
                  </a:lnTo>
                  <a:lnTo>
                    <a:pt x="2303792" y="69240"/>
                  </a:lnTo>
                  <a:lnTo>
                    <a:pt x="2263660" y="36080"/>
                  </a:lnTo>
                  <a:lnTo>
                    <a:pt x="2219007" y="12039"/>
                  </a:lnTo>
                  <a:lnTo>
                    <a:pt x="2174341" y="0"/>
                  </a:lnTo>
                  <a:lnTo>
                    <a:pt x="2134209" y="723"/>
                  </a:lnTo>
                  <a:lnTo>
                    <a:pt x="2100211" y="13258"/>
                  </a:lnTo>
                  <a:lnTo>
                    <a:pt x="2073948" y="36639"/>
                  </a:lnTo>
                  <a:lnTo>
                    <a:pt x="2057006" y="69926"/>
                  </a:lnTo>
                  <a:lnTo>
                    <a:pt x="2051011" y="112166"/>
                  </a:lnTo>
                  <a:lnTo>
                    <a:pt x="2057006" y="159245"/>
                  </a:lnTo>
                  <a:lnTo>
                    <a:pt x="2073948" y="206222"/>
                  </a:lnTo>
                  <a:lnTo>
                    <a:pt x="2100211" y="250825"/>
                  </a:lnTo>
                  <a:lnTo>
                    <a:pt x="2134209" y="290842"/>
                  </a:lnTo>
                  <a:lnTo>
                    <a:pt x="2174341" y="323989"/>
                  </a:lnTo>
                  <a:lnTo>
                    <a:pt x="2219007" y="348043"/>
                  </a:lnTo>
                  <a:lnTo>
                    <a:pt x="2263660" y="360083"/>
                  </a:lnTo>
                  <a:lnTo>
                    <a:pt x="2303792" y="359359"/>
                  </a:lnTo>
                  <a:lnTo>
                    <a:pt x="2337803" y="346824"/>
                  </a:lnTo>
                  <a:lnTo>
                    <a:pt x="2364067" y="323430"/>
                  </a:lnTo>
                  <a:lnTo>
                    <a:pt x="2381008" y="290144"/>
                  </a:lnTo>
                  <a:lnTo>
                    <a:pt x="2387015" y="247916"/>
                  </a:lnTo>
                  <a:close/>
                </a:path>
                <a:path w="2723515" h="1738629">
                  <a:moveTo>
                    <a:pt x="2723083" y="551459"/>
                  </a:moveTo>
                  <a:lnTo>
                    <a:pt x="2717088" y="504380"/>
                  </a:lnTo>
                  <a:lnTo>
                    <a:pt x="2700147" y="457415"/>
                  </a:lnTo>
                  <a:lnTo>
                    <a:pt x="2673883" y="412800"/>
                  </a:lnTo>
                  <a:lnTo>
                    <a:pt x="2639885" y="372783"/>
                  </a:lnTo>
                  <a:lnTo>
                    <a:pt x="2599753" y="339636"/>
                  </a:lnTo>
                  <a:lnTo>
                    <a:pt x="2555087" y="315582"/>
                  </a:lnTo>
                  <a:lnTo>
                    <a:pt x="2510434" y="303542"/>
                  </a:lnTo>
                  <a:lnTo>
                    <a:pt x="2470302" y="304266"/>
                  </a:lnTo>
                  <a:lnTo>
                    <a:pt x="2436304" y="316801"/>
                  </a:lnTo>
                  <a:lnTo>
                    <a:pt x="2410028" y="340194"/>
                  </a:lnTo>
                  <a:lnTo>
                    <a:pt x="2393099" y="373481"/>
                  </a:lnTo>
                  <a:lnTo>
                    <a:pt x="2387092" y="415709"/>
                  </a:lnTo>
                  <a:lnTo>
                    <a:pt x="2393099" y="462800"/>
                  </a:lnTo>
                  <a:lnTo>
                    <a:pt x="2410028" y="509765"/>
                  </a:lnTo>
                  <a:lnTo>
                    <a:pt x="2436304" y="554380"/>
                  </a:lnTo>
                  <a:lnTo>
                    <a:pt x="2470302" y="594398"/>
                  </a:lnTo>
                  <a:lnTo>
                    <a:pt x="2510434" y="627545"/>
                  </a:lnTo>
                  <a:lnTo>
                    <a:pt x="2555087" y="651586"/>
                  </a:lnTo>
                  <a:lnTo>
                    <a:pt x="2599753" y="663625"/>
                  </a:lnTo>
                  <a:lnTo>
                    <a:pt x="2639885" y="662901"/>
                  </a:lnTo>
                  <a:lnTo>
                    <a:pt x="2673883" y="650367"/>
                  </a:lnTo>
                  <a:lnTo>
                    <a:pt x="2700147" y="626986"/>
                  </a:lnTo>
                  <a:lnTo>
                    <a:pt x="2717088" y="593699"/>
                  </a:lnTo>
                  <a:lnTo>
                    <a:pt x="2723083" y="551459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27949" y="5234441"/>
              <a:ext cx="167995" cy="18121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175988" y="4256862"/>
              <a:ext cx="2184400" cy="882650"/>
            </a:xfrm>
            <a:custGeom>
              <a:avLst/>
              <a:gdLst/>
              <a:ahLst/>
              <a:cxnLst/>
              <a:rect l="l" t="t" r="r" b="b"/>
              <a:pathLst>
                <a:path w="2184400" h="882650">
                  <a:moveTo>
                    <a:pt x="167995" y="67881"/>
                  </a:moveTo>
                  <a:lnTo>
                    <a:pt x="0" y="0"/>
                  </a:lnTo>
                  <a:lnTo>
                    <a:pt x="0" y="167995"/>
                  </a:lnTo>
                  <a:lnTo>
                    <a:pt x="167995" y="235877"/>
                  </a:lnTo>
                  <a:lnTo>
                    <a:pt x="167995" y="67881"/>
                  </a:lnTo>
                  <a:close/>
                </a:path>
                <a:path w="2184400" h="882650">
                  <a:moveTo>
                    <a:pt x="671995" y="103517"/>
                  </a:moveTo>
                  <a:lnTo>
                    <a:pt x="503999" y="35648"/>
                  </a:lnTo>
                  <a:lnTo>
                    <a:pt x="459333" y="23596"/>
                  </a:lnTo>
                  <a:lnTo>
                    <a:pt x="419214" y="24320"/>
                  </a:lnTo>
                  <a:lnTo>
                    <a:pt x="385203" y="36855"/>
                  </a:lnTo>
                  <a:lnTo>
                    <a:pt x="358940" y="60236"/>
                  </a:lnTo>
                  <a:lnTo>
                    <a:pt x="341998" y="93522"/>
                  </a:lnTo>
                  <a:lnTo>
                    <a:pt x="336003" y="135763"/>
                  </a:lnTo>
                  <a:lnTo>
                    <a:pt x="336003" y="303758"/>
                  </a:lnTo>
                  <a:lnTo>
                    <a:pt x="380657" y="315798"/>
                  </a:lnTo>
                  <a:lnTo>
                    <a:pt x="420789" y="315074"/>
                  </a:lnTo>
                  <a:lnTo>
                    <a:pt x="454799" y="302552"/>
                  </a:lnTo>
                  <a:lnTo>
                    <a:pt x="481063" y="279158"/>
                  </a:lnTo>
                  <a:lnTo>
                    <a:pt x="497992" y="245872"/>
                  </a:lnTo>
                  <a:lnTo>
                    <a:pt x="503999" y="203644"/>
                  </a:lnTo>
                  <a:lnTo>
                    <a:pt x="503999" y="371640"/>
                  </a:lnTo>
                  <a:lnTo>
                    <a:pt x="548665" y="383679"/>
                  </a:lnTo>
                  <a:lnTo>
                    <a:pt x="588797" y="382955"/>
                  </a:lnTo>
                  <a:lnTo>
                    <a:pt x="622795" y="370433"/>
                  </a:lnTo>
                  <a:lnTo>
                    <a:pt x="649058" y="347040"/>
                  </a:lnTo>
                  <a:lnTo>
                    <a:pt x="666000" y="313753"/>
                  </a:lnTo>
                  <a:lnTo>
                    <a:pt x="671995" y="271513"/>
                  </a:lnTo>
                  <a:lnTo>
                    <a:pt x="671995" y="103517"/>
                  </a:lnTo>
                  <a:close/>
                </a:path>
                <a:path w="2184400" h="882650">
                  <a:moveTo>
                    <a:pt x="1175994" y="475132"/>
                  </a:moveTo>
                  <a:lnTo>
                    <a:pt x="1007999" y="407263"/>
                  </a:lnTo>
                  <a:lnTo>
                    <a:pt x="1007999" y="575259"/>
                  </a:lnTo>
                  <a:lnTo>
                    <a:pt x="1175994" y="643140"/>
                  </a:lnTo>
                  <a:lnTo>
                    <a:pt x="1175994" y="475132"/>
                  </a:lnTo>
                  <a:close/>
                </a:path>
                <a:path w="2184400" h="882650">
                  <a:moveTo>
                    <a:pt x="1679994" y="510781"/>
                  </a:moveTo>
                  <a:lnTo>
                    <a:pt x="1635328" y="498729"/>
                  </a:lnTo>
                  <a:lnTo>
                    <a:pt x="1595196" y="499452"/>
                  </a:lnTo>
                  <a:lnTo>
                    <a:pt x="1561198" y="511975"/>
                  </a:lnTo>
                  <a:lnTo>
                    <a:pt x="1534934" y="535368"/>
                  </a:lnTo>
                  <a:lnTo>
                    <a:pt x="1517992" y="568655"/>
                  </a:lnTo>
                  <a:lnTo>
                    <a:pt x="1511998" y="610895"/>
                  </a:lnTo>
                  <a:lnTo>
                    <a:pt x="1511998" y="778903"/>
                  </a:lnTo>
                  <a:lnTo>
                    <a:pt x="1679994" y="846772"/>
                  </a:lnTo>
                  <a:lnTo>
                    <a:pt x="1679994" y="510781"/>
                  </a:lnTo>
                  <a:close/>
                </a:path>
                <a:path w="2184400" h="882650">
                  <a:moveTo>
                    <a:pt x="2183968" y="714387"/>
                  </a:moveTo>
                  <a:lnTo>
                    <a:pt x="2015985" y="646518"/>
                  </a:lnTo>
                  <a:lnTo>
                    <a:pt x="2015985" y="814514"/>
                  </a:lnTo>
                  <a:lnTo>
                    <a:pt x="2183968" y="882396"/>
                  </a:lnTo>
                  <a:lnTo>
                    <a:pt x="2183968" y="714387"/>
                  </a:lnTo>
                  <a:close/>
                </a:path>
                <a:path w="2184400" h="882650">
                  <a:moveTo>
                    <a:pt x="2183968" y="546392"/>
                  </a:moveTo>
                  <a:lnTo>
                    <a:pt x="1847989" y="410641"/>
                  </a:lnTo>
                  <a:lnTo>
                    <a:pt x="1847989" y="578650"/>
                  </a:lnTo>
                  <a:lnTo>
                    <a:pt x="2015985" y="646518"/>
                  </a:lnTo>
                  <a:lnTo>
                    <a:pt x="2060651" y="658558"/>
                  </a:lnTo>
                  <a:lnTo>
                    <a:pt x="2100770" y="657847"/>
                  </a:lnTo>
                  <a:lnTo>
                    <a:pt x="2134768" y="645312"/>
                  </a:lnTo>
                  <a:lnTo>
                    <a:pt x="2161044" y="621931"/>
                  </a:lnTo>
                  <a:lnTo>
                    <a:pt x="2177973" y="588632"/>
                  </a:lnTo>
                  <a:lnTo>
                    <a:pt x="2183968" y="546392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87989" y="4531752"/>
              <a:ext cx="335993" cy="27642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847996" y="4248213"/>
              <a:ext cx="840105" cy="452120"/>
            </a:xfrm>
            <a:custGeom>
              <a:avLst/>
              <a:gdLst/>
              <a:ahLst/>
              <a:cxnLst/>
              <a:rect l="l" t="t" r="r" b="b"/>
              <a:pathLst>
                <a:path w="840104" h="452120">
                  <a:moveTo>
                    <a:pt x="167995" y="12052"/>
                  </a:moveTo>
                  <a:lnTo>
                    <a:pt x="123329" y="0"/>
                  </a:lnTo>
                  <a:lnTo>
                    <a:pt x="83197" y="723"/>
                  </a:lnTo>
                  <a:lnTo>
                    <a:pt x="49199" y="13246"/>
                  </a:lnTo>
                  <a:lnTo>
                    <a:pt x="22923" y="36639"/>
                  </a:lnTo>
                  <a:lnTo>
                    <a:pt x="5994" y="69926"/>
                  </a:lnTo>
                  <a:lnTo>
                    <a:pt x="0" y="112166"/>
                  </a:lnTo>
                  <a:lnTo>
                    <a:pt x="0" y="280174"/>
                  </a:lnTo>
                  <a:lnTo>
                    <a:pt x="167995" y="348043"/>
                  </a:lnTo>
                  <a:lnTo>
                    <a:pt x="167995" y="12052"/>
                  </a:lnTo>
                  <a:close/>
                </a:path>
                <a:path w="840104" h="452120">
                  <a:moveTo>
                    <a:pt x="839978" y="451548"/>
                  </a:moveTo>
                  <a:lnTo>
                    <a:pt x="833983" y="404456"/>
                  </a:lnTo>
                  <a:lnTo>
                    <a:pt x="817041" y="357479"/>
                  </a:lnTo>
                  <a:lnTo>
                    <a:pt x="790778" y="312864"/>
                  </a:lnTo>
                  <a:lnTo>
                    <a:pt x="756780" y="272859"/>
                  </a:lnTo>
                  <a:lnTo>
                    <a:pt x="716648" y="239712"/>
                  </a:lnTo>
                  <a:lnTo>
                    <a:pt x="671982" y="215671"/>
                  </a:lnTo>
                  <a:lnTo>
                    <a:pt x="503986" y="147789"/>
                  </a:lnTo>
                  <a:lnTo>
                    <a:pt x="503986" y="315798"/>
                  </a:lnTo>
                  <a:lnTo>
                    <a:pt x="671982" y="383667"/>
                  </a:lnTo>
                  <a:lnTo>
                    <a:pt x="839978" y="451548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511996" y="4056626"/>
              <a:ext cx="335993" cy="276416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015471" y="4315942"/>
              <a:ext cx="1680845" cy="903605"/>
            </a:xfrm>
            <a:custGeom>
              <a:avLst/>
              <a:gdLst/>
              <a:ahLst/>
              <a:cxnLst/>
              <a:rect l="l" t="t" r="r" b="b"/>
              <a:pathLst>
                <a:path w="1680845" h="903604">
                  <a:moveTo>
                    <a:pt x="336003" y="247916"/>
                  </a:moveTo>
                  <a:lnTo>
                    <a:pt x="330009" y="200837"/>
                  </a:lnTo>
                  <a:lnTo>
                    <a:pt x="313067" y="153860"/>
                  </a:lnTo>
                  <a:lnTo>
                    <a:pt x="286804" y="109245"/>
                  </a:lnTo>
                  <a:lnTo>
                    <a:pt x="252793" y="69240"/>
                  </a:lnTo>
                  <a:lnTo>
                    <a:pt x="212661" y="36093"/>
                  </a:lnTo>
                  <a:lnTo>
                    <a:pt x="167995" y="12039"/>
                  </a:lnTo>
                  <a:lnTo>
                    <a:pt x="123342" y="0"/>
                  </a:lnTo>
                  <a:lnTo>
                    <a:pt x="83210" y="723"/>
                  </a:lnTo>
                  <a:lnTo>
                    <a:pt x="49212" y="13258"/>
                  </a:lnTo>
                  <a:lnTo>
                    <a:pt x="22936" y="36639"/>
                  </a:lnTo>
                  <a:lnTo>
                    <a:pt x="6007" y="69926"/>
                  </a:lnTo>
                  <a:lnTo>
                    <a:pt x="0" y="112166"/>
                  </a:lnTo>
                  <a:lnTo>
                    <a:pt x="6007" y="159245"/>
                  </a:lnTo>
                  <a:lnTo>
                    <a:pt x="22936" y="206222"/>
                  </a:lnTo>
                  <a:lnTo>
                    <a:pt x="49212" y="250837"/>
                  </a:lnTo>
                  <a:lnTo>
                    <a:pt x="83210" y="290842"/>
                  </a:lnTo>
                  <a:lnTo>
                    <a:pt x="123342" y="323989"/>
                  </a:lnTo>
                  <a:lnTo>
                    <a:pt x="167995" y="348043"/>
                  </a:lnTo>
                  <a:lnTo>
                    <a:pt x="212661" y="360083"/>
                  </a:lnTo>
                  <a:lnTo>
                    <a:pt x="252793" y="359359"/>
                  </a:lnTo>
                  <a:lnTo>
                    <a:pt x="286804" y="346824"/>
                  </a:lnTo>
                  <a:lnTo>
                    <a:pt x="313067" y="323443"/>
                  </a:lnTo>
                  <a:lnTo>
                    <a:pt x="330009" y="290156"/>
                  </a:lnTo>
                  <a:lnTo>
                    <a:pt x="336003" y="247916"/>
                  </a:lnTo>
                  <a:close/>
                </a:path>
                <a:path w="1680845" h="903604">
                  <a:moveTo>
                    <a:pt x="672084" y="551472"/>
                  </a:moveTo>
                  <a:lnTo>
                    <a:pt x="666076" y="504393"/>
                  </a:lnTo>
                  <a:lnTo>
                    <a:pt x="649147" y="457415"/>
                  </a:lnTo>
                  <a:lnTo>
                    <a:pt x="622884" y="412800"/>
                  </a:lnTo>
                  <a:lnTo>
                    <a:pt x="588873" y="372795"/>
                  </a:lnTo>
                  <a:lnTo>
                    <a:pt x="548754" y="339636"/>
                  </a:lnTo>
                  <a:lnTo>
                    <a:pt x="504088" y="315595"/>
                  </a:lnTo>
                  <a:lnTo>
                    <a:pt x="459422" y="303555"/>
                  </a:lnTo>
                  <a:lnTo>
                    <a:pt x="419290" y="304279"/>
                  </a:lnTo>
                  <a:lnTo>
                    <a:pt x="385292" y="316801"/>
                  </a:lnTo>
                  <a:lnTo>
                    <a:pt x="359029" y="340194"/>
                  </a:lnTo>
                  <a:lnTo>
                    <a:pt x="342087" y="373481"/>
                  </a:lnTo>
                  <a:lnTo>
                    <a:pt x="336092" y="415721"/>
                  </a:lnTo>
                  <a:lnTo>
                    <a:pt x="342087" y="462800"/>
                  </a:lnTo>
                  <a:lnTo>
                    <a:pt x="359029" y="509765"/>
                  </a:lnTo>
                  <a:lnTo>
                    <a:pt x="385292" y="554380"/>
                  </a:lnTo>
                  <a:lnTo>
                    <a:pt x="419290" y="594385"/>
                  </a:lnTo>
                  <a:lnTo>
                    <a:pt x="459422" y="627545"/>
                  </a:lnTo>
                  <a:lnTo>
                    <a:pt x="504088" y="651598"/>
                  </a:lnTo>
                  <a:lnTo>
                    <a:pt x="548754" y="663638"/>
                  </a:lnTo>
                  <a:lnTo>
                    <a:pt x="588873" y="662914"/>
                  </a:lnTo>
                  <a:lnTo>
                    <a:pt x="622884" y="650379"/>
                  </a:lnTo>
                  <a:lnTo>
                    <a:pt x="649147" y="626986"/>
                  </a:lnTo>
                  <a:lnTo>
                    <a:pt x="666076" y="593699"/>
                  </a:lnTo>
                  <a:lnTo>
                    <a:pt x="672084" y="551472"/>
                  </a:lnTo>
                  <a:close/>
                </a:path>
                <a:path w="1680845" h="903604">
                  <a:moveTo>
                    <a:pt x="1176515" y="755256"/>
                  </a:moveTo>
                  <a:lnTo>
                    <a:pt x="1170508" y="708177"/>
                  </a:lnTo>
                  <a:lnTo>
                    <a:pt x="1153579" y="661212"/>
                  </a:lnTo>
                  <a:lnTo>
                    <a:pt x="1127302" y="616597"/>
                  </a:lnTo>
                  <a:lnTo>
                    <a:pt x="1093304" y="576592"/>
                  </a:lnTo>
                  <a:lnTo>
                    <a:pt x="1053172" y="543433"/>
                  </a:lnTo>
                  <a:lnTo>
                    <a:pt x="1008507" y="519379"/>
                  </a:lnTo>
                  <a:lnTo>
                    <a:pt x="963841" y="507339"/>
                  </a:lnTo>
                  <a:lnTo>
                    <a:pt x="923709" y="508076"/>
                  </a:lnTo>
                  <a:lnTo>
                    <a:pt x="889711" y="520598"/>
                  </a:lnTo>
                  <a:lnTo>
                    <a:pt x="863447" y="543991"/>
                  </a:lnTo>
                  <a:lnTo>
                    <a:pt x="846505" y="577278"/>
                  </a:lnTo>
                  <a:lnTo>
                    <a:pt x="840511" y="619506"/>
                  </a:lnTo>
                  <a:lnTo>
                    <a:pt x="846505" y="666597"/>
                  </a:lnTo>
                  <a:lnTo>
                    <a:pt x="863447" y="713574"/>
                  </a:lnTo>
                  <a:lnTo>
                    <a:pt x="889711" y="758190"/>
                  </a:lnTo>
                  <a:lnTo>
                    <a:pt x="923709" y="798195"/>
                  </a:lnTo>
                  <a:lnTo>
                    <a:pt x="963841" y="831342"/>
                  </a:lnTo>
                  <a:lnTo>
                    <a:pt x="1008507" y="855383"/>
                  </a:lnTo>
                  <a:lnTo>
                    <a:pt x="1053172" y="867435"/>
                  </a:lnTo>
                  <a:lnTo>
                    <a:pt x="1093304" y="866711"/>
                  </a:lnTo>
                  <a:lnTo>
                    <a:pt x="1127302" y="854176"/>
                  </a:lnTo>
                  <a:lnTo>
                    <a:pt x="1153579" y="830795"/>
                  </a:lnTo>
                  <a:lnTo>
                    <a:pt x="1170508" y="797496"/>
                  </a:lnTo>
                  <a:lnTo>
                    <a:pt x="1176515" y="755256"/>
                  </a:lnTo>
                  <a:close/>
                </a:path>
                <a:path w="1680845" h="903604">
                  <a:moveTo>
                    <a:pt x="1680489" y="791298"/>
                  </a:moveTo>
                  <a:lnTo>
                    <a:pt x="1674482" y="744220"/>
                  </a:lnTo>
                  <a:lnTo>
                    <a:pt x="1657553" y="697242"/>
                  </a:lnTo>
                  <a:lnTo>
                    <a:pt x="1631289" y="652627"/>
                  </a:lnTo>
                  <a:lnTo>
                    <a:pt x="1597291" y="612622"/>
                  </a:lnTo>
                  <a:lnTo>
                    <a:pt x="1557159" y="579462"/>
                  </a:lnTo>
                  <a:lnTo>
                    <a:pt x="1512493" y="555421"/>
                  </a:lnTo>
                  <a:lnTo>
                    <a:pt x="1467827" y="543382"/>
                  </a:lnTo>
                  <a:lnTo>
                    <a:pt x="1427708" y="544106"/>
                  </a:lnTo>
                  <a:lnTo>
                    <a:pt x="1393698" y="556641"/>
                  </a:lnTo>
                  <a:lnTo>
                    <a:pt x="1367434" y="580021"/>
                  </a:lnTo>
                  <a:lnTo>
                    <a:pt x="1350492" y="613308"/>
                  </a:lnTo>
                  <a:lnTo>
                    <a:pt x="1344498" y="655548"/>
                  </a:lnTo>
                  <a:lnTo>
                    <a:pt x="1350492" y="702627"/>
                  </a:lnTo>
                  <a:lnTo>
                    <a:pt x="1367434" y="749604"/>
                  </a:lnTo>
                  <a:lnTo>
                    <a:pt x="1393698" y="794219"/>
                  </a:lnTo>
                  <a:lnTo>
                    <a:pt x="1427708" y="834224"/>
                  </a:lnTo>
                  <a:lnTo>
                    <a:pt x="1467827" y="867384"/>
                  </a:lnTo>
                  <a:lnTo>
                    <a:pt x="1512493" y="891425"/>
                  </a:lnTo>
                  <a:lnTo>
                    <a:pt x="1557159" y="903465"/>
                  </a:lnTo>
                  <a:lnTo>
                    <a:pt x="1597291" y="902741"/>
                  </a:lnTo>
                  <a:lnTo>
                    <a:pt x="1631289" y="890206"/>
                  </a:lnTo>
                  <a:lnTo>
                    <a:pt x="1657553" y="866813"/>
                  </a:lnTo>
                  <a:lnTo>
                    <a:pt x="1674482" y="833526"/>
                  </a:lnTo>
                  <a:lnTo>
                    <a:pt x="1680489" y="791298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45339" y="1883816"/>
              <a:ext cx="1931035" cy="504190"/>
            </a:xfrm>
            <a:custGeom>
              <a:avLst/>
              <a:gdLst/>
              <a:ahLst/>
              <a:cxnLst/>
              <a:rect l="l" t="t" r="r" b="b"/>
              <a:pathLst>
                <a:path w="1931034" h="504189">
                  <a:moveTo>
                    <a:pt x="1930704" y="0"/>
                  </a:moveTo>
                  <a:lnTo>
                    <a:pt x="0" y="0"/>
                  </a:lnTo>
                  <a:lnTo>
                    <a:pt x="0" y="503999"/>
                  </a:lnTo>
                  <a:lnTo>
                    <a:pt x="1930704" y="503999"/>
                  </a:lnTo>
                  <a:lnTo>
                    <a:pt x="1930704" y="0"/>
                  </a:lnTo>
                  <a:close/>
                </a:path>
              </a:pathLst>
            </a:custGeom>
            <a:solidFill>
              <a:srgbClr val="EC0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06032" y="1986292"/>
              <a:ext cx="1675130" cy="305435"/>
            </a:xfrm>
            <a:custGeom>
              <a:avLst/>
              <a:gdLst/>
              <a:ahLst/>
              <a:cxnLst/>
              <a:rect l="l" t="t" r="r" b="b"/>
              <a:pathLst>
                <a:path w="1675129" h="305435">
                  <a:moveTo>
                    <a:pt x="200964" y="263880"/>
                  </a:moveTo>
                  <a:lnTo>
                    <a:pt x="199567" y="255193"/>
                  </a:lnTo>
                  <a:lnTo>
                    <a:pt x="195529" y="248843"/>
                  </a:lnTo>
                  <a:lnTo>
                    <a:pt x="189039" y="244944"/>
                  </a:lnTo>
                  <a:lnTo>
                    <a:pt x="180289" y="243611"/>
                  </a:lnTo>
                  <a:lnTo>
                    <a:pt x="67132" y="243611"/>
                  </a:lnTo>
                  <a:lnTo>
                    <a:pt x="67132" y="24904"/>
                  </a:lnTo>
                  <a:lnTo>
                    <a:pt x="65798" y="16217"/>
                  </a:lnTo>
                  <a:lnTo>
                    <a:pt x="61899" y="9867"/>
                  </a:lnTo>
                  <a:lnTo>
                    <a:pt x="55549" y="5969"/>
                  </a:lnTo>
                  <a:lnTo>
                    <a:pt x="46863" y="4635"/>
                  </a:lnTo>
                  <a:lnTo>
                    <a:pt x="20675" y="4635"/>
                  </a:lnTo>
                  <a:lnTo>
                    <a:pt x="11925" y="5969"/>
                  </a:lnTo>
                  <a:lnTo>
                    <a:pt x="5435" y="9867"/>
                  </a:lnTo>
                  <a:lnTo>
                    <a:pt x="1384" y="16217"/>
                  </a:lnTo>
                  <a:lnTo>
                    <a:pt x="0" y="24904"/>
                  </a:lnTo>
                  <a:lnTo>
                    <a:pt x="0" y="279920"/>
                  </a:lnTo>
                  <a:lnTo>
                    <a:pt x="1384" y="288607"/>
                  </a:lnTo>
                  <a:lnTo>
                    <a:pt x="5435" y="294970"/>
                  </a:lnTo>
                  <a:lnTo>
                    <a:pt x="11925" y="298869"/>
                  </a:lnTo>
                  <a:lnTo>
                    <a:pt x="20675" y="300189"/>
                  </a:lnTo>
                  <a:lnTo>
                    <a:pt x="180289" y="300189"/>
                  </a:lnTo>
                  <a:lnTo>
                    <a:pt x="189039" y="298869"/>
                  </a:lnTo>
                  <a:lnTo>
                    <a:pt x="195529" y="294970"/>
                  </a:lnTo>
                  <a:lnTo>
                    <a:pt x="199567" y="288607"/>
                  </a:lnTo>
                  <a:lnTo>
                    <a:pt x="200964" y="279920"/>
                  </a:lnTo>
                  <a:lnTo>
                    <a:pt x="200964" y="263880"/>
                  </a:lnTo>
                  <a:close/>
                </a:path>
                <a:path w="1675129" h="305435">
                  <a:moveTo>
                    <a:pt x="496214" y="286473"/>
                  </a:moveTo>
                  <a:lnTo>
                    <a:pt x="494436" y="276974"/>
                  </a:lnTo>
                  <a:lnTo>
                    <a:pt x="482079" y="245300"/>
                  </a:lnTo>
                  <a:lnTo>
                    <a:pt x="461467" y="192532"/>
                  </a:lnTo>
                  <a:lnTo>
                    <a:pt x="414972" y="73456"/>
                  </a:lnTo>
                  <a:lnTo>
                    <a:pt x="399008" y="32588"/>
                  </a:lnTo>
                  <a:lnTo>
                    <a:pt x="399008" y="192532"/>
                  </a:lnTo>
                  <a:lnTo>
                    <a:pt x="311619" y="192532"/>
                  </a:lnTo>
                  <a:lnTo>
                    <a:pt x="355942" y="73456"/>
                  </a:lnTo>
                  <a:lnTo>
                    <a:pt x="399008" y="192532"/>
                  </a:lnTo>
                  <a:lnTo>
                    <a:pt x="399008" y="32588"/>
                  </a:lnTo>
                  <a:lnTo>
                    <a:pt x="370713" y="4635"/>
                  </a:lnTo>
                  <a:lnTo>
                    <a:pt x="340741" y="4635"/>
                  </a:lnTo>
                  <a:lnTo>
                    <a:pt x="218313" y="276974"/>
                  </a:lnTo>
                  <a:lnTo>
                    <a:pt x="216547" y="286473"/>
                  </a:lnTo>
                  <a:lnTo>
                    <a:pt x="218732" y="293801"/>
                  </a:lnTo>
                  <a:lnTo>
                    <a:pt x="224726" y="298526"/>
                  </a:lnTo>
                  <a:lnTo>
                    <a:pt x="234340" y="300189"/>
                  </a:lnTo>
                  <a:lnTo>
                    <a:pt x="260959" y="300189"/>
                  </a:lnTo>
                  <a:lnTo>
                    <a:pt x="298513" y="245300"/>
                  </a:lnTo>
                  <a:lnTo>
                    <a:pt x="412521" y="245300"/>
                  </a:lnTo>
                  <a:lnTo>
                    <a:pt x="427304" y="284149"/>
                  </a:lnTo>
                  <a:lnTo>
                    <a:pt x="450951" y="300189"/>
                  </a:lnTo>
                  <a:lnTo>
                    <a:pt x="478383" y="300189"/>
                  </a:lnTo>
                  <a:lnTo>
                    <a:pt x="488022" y="298526"/>
                  </a:lnTo>
                  <a:lnTo>
                    <a:pt x="494017" y="293801"/>
                  </a:lnTo>
                  <a:lnTo>
                    <a:pt x="496214" y="286473"/>
                  </a:lnTo>
                  <a:close/>
                </a:path>
                <a:path w="1675129" h="305435">
                  <a:moveTo>
                    <a:pt x="784110" y="24904"/>
                  </a:moveTo>
                  <a:lnTo>
                    <a:pt x="782789" y="16217"/>
                  </a:lnTo>
                  <a:lnTo>
                    <a:pt x="778891" y="9867"/>
                  </a:lnTo>
                  <a:lnTo>
                    <a:pt x="772541" y="5969"/>
                  </a:lnTo>
                  <a:lnTo>
                    <a:pt x="763841" y="4635"/>
                  </a:lnTo>
                  <a:lnTo>
                    <a:pt x="737666" y="4635"/>
                  </a:lnTo>
                  <a:lnTo>
                    <a:pt x="728916" y="5969"/>
                  </a:lnTo>
                  <a:lnTo>
                    <a:pt x="722414" y="9867"/>
                  </a:lnTo>
                  <a:lnTo>
                    <a:pt x="718375" y="16217"/>
                  </a:lnTo>
                  <a:lnTo>
                    <a:pt x="716978" y="24904"/>
                  </a:lnTo>
                  <a:lnTo>
                    <a:pt x="716978" y="180276"/>
                  </a:lnTo>
                  <a:lnTo>
                    <a:pt x="598335" y="17310"/>
                  </a:lnTo>
                  <a:lnTo>
                    <a:pt x="593318" y="11595"/>
                  </a:lnTo>
                  <a:lnTo>
                    <a:pt x="587629" y="7645"/>
                  </a:lnTo>
                  <a:lnTo>
                    <a:pt x="581063" y="5372"/>
                  </a:lnTo>
                  <a:lnTo>
                    <a:pt x="573430" y="4635"/>
                  </a:lnTo>
                  <a:lnTo>
                    <a:pt x="558228" y="4635"/>
                  </a:lnTo>
                  <a:lnTo>
                    <a:pt x="549478" y="5969"/>
                  </a:lnTo>
                  <a:lnTo>
                    <a:pt x="542975" y="9867"/>
                  </a:lnTo>
                  <a:lnTo>
                    <a:pt x="538937" y="16217"/>
                  </a:lnTo>
                  <a:lnTo>
                    <a:pt x="537540" y="24904"/>
                  </a:lnTo>
                  <a:lnTo>
                    <a:pt x="537540" y="279920"/>
                  </a:lnTo>
                  <a:lnTo>
                    <a:pt x="538937" y="288607"/>
                  </a:lnTo>
                  <a:lnTo>
                    <a:pt x="542975" y="294970"/>
                  </a:lnTo>
                  <a:lnTo>
                    <a:pt x="549478" y="298869"/>
                  </a:lnTo>
                  <a:lnTo>
                    <a:pt x="558228" y="300189"/>
                  </a:lnTo>
                  <a:lnTo>
                    <a:pt x="584403" y="300189"/>
                  </a:lnTo>
                  <a:lnTo>
                    <a:pt x="593102" y="298869"/>
                  </a:lnTo>
                  <a:lnTo>
                    <a:pt x="599452" y="294970"/>
                  </a:lnTo>
                  <a:lnTo>
                    <a:pt x="603351" y="288607"/>
                  </a:lnTo>
                  <a:lnTo>
                    <a:pt x="604672" y="279920"/>
                  </a:lnTo>
                  <a:lnTo>
                    <a:pt x="604672" y="122859"/>
                  </a:lnTo>
                  <a:lnTo>
                    <a:pt x="724166" y="287528"/>
                  </a:lnTo>
                  <a:lnTo>
                    <a:pt x="728992" y="293243"/>
                  </a:lnTo>
                  <a:lnTo>
                    <a:pt x="734656" y="297180"/>
                  </a:lnTo>
                  <a:lnTo>
                    <a:pt x="741197" y="299453"/>
                  </a:lnTo>
                  <a:lnTo>
                    <a:pt x="748639" y="300189"/>
                  </a:lnTo>
                  <a:lnTo>
                    <a:pt x="763841" y="300189"/>
                  </a:lnTo>
                  <a:lnTo>
                    <a:pt x="772541" y="298869"/>
                  </a:lnTo>
                  <a:lnTo>
                    <a:pt x="778891" y="294970"/>
                  </a:lnTo>
                  <a:lnTo>
                    <a:pt x="782789" y="288607"/>
                  </a:lnTo>
                  <a:lnTo>
                    <a:pt x="784110" y="279920"/>
                  </a:lnTo>
                  <a:lnTo>
                    <a:pt x="784110" y="24904"/>
                  </a:lnTo>
                  <a:close/>
                </a:path>
                <a:path w="1675129" h="305435">
                  <a:moveTo>
                    <a:pt x="1108837" y="159600"/>
                  </a:moveTo>
                  <a:lnTo>
                    <a:pt x="1107440" y="150901"/>
                  </a:lnTo>
                  <a:lnTo>
                    <a:pt x="1103401" y="144551"/>
                  </a:lnTo>
                  <a:lnTo>
                    <a:pt x="1096911" y="140652"/>
                  </a:lnTo>
                  <a:lnTo>
                    <a:pt x="1088161" y="139331"/>
                  </a:lnTo>
                  <a:lnTo>
                    <a:pt x="994854" y="139331"/>
                  </a:lnTo>
                  <a:lnTo>
                    <a:pt x="986091" y="140652"/>
                  </a:lnTo>
                  <a:lnTo>
                    <a:pt x="979589" y="144551"/>
                  </a:lnTo>
                  <a:lnTo>
                    <a:pt x="975537" y="150901"/>
                  </a:lnTo>
                  <a:lnTo>
                    <a:pt x="974153" y="159600"/>
                  </a:lnTo>
                  <a:lnTo>
                    <a:pt x="974153" y="168884"/>
                  </a:lnTo>
                  <a:lnTo>
                    <a:pt x="975537" y="177571"/>
                  </a:lnTo>
                  <a:lnTo>
                    <a:pt x="979589" y="183921"/>
                  </a:lnTo>
                  <a:lnTo>
                    <a:pt x="986091" y="187820"/>
                  </a:lnTo>
                  <a:lnTo>
                    <a:pt x="994854" y="189153"/>
                  </a:lnTo>
                  <a:lnTo>
                    <a:pt x="1045933" y="189153"/>
                  </a:lnTo>
                  <a:lnTo>
                    <a:pt x="1045933" y="234746"/>
                  </a:lnTo>
                  <a:lnTo>
                    <a:pt x="1033907" y="239979"/>
                  </a:lnTo>
                  <a:lnTo>
                    <a:pt x="1020978" y="243674"/>
                  </a:lnTo>
                  <a:lnTo>
                    <a:pt x="1007643" y="245859"/>
                  </a:lnTo>
                  <a:lnTo>
                    <a:pt x="994422" y="246583"/>
                  </a:lnTo>
                  <a:lnTo>
                    <a:pt x="953922" y="238874"/>
                  </a:lnTo>
                  <a:lnTo>
                    <a:pt x="924128" y="218186"/>
                  </a:lnTo>
                  <a:lnTo>
                    <a:pt x="905725" y="188150"/>
                  </a:lnTo>
                  <a:lnTo>
                    <a:pt x="899439" y="152425"/>
                  </a:lnTo>
                  <a:lnTo>
                    <a:pt x="906386" y="115620"/>
                  </a:lnTo>
                  <a:lnTo>
                    <a:pt x="925664" y="85699"/>
                  </a:lnTo>
                  <a:lnTo>
                    <a:pt x="954824" y="65608"/>
                  </a:lnTo>
                  <a:lnTo>
                    <a:pt x="991476" y="58267"/>
                  </a:lnTo>
                  <a:lnTo>
                    <a:pt x="1004150" y="58572"/>
                  </a:lnTo>
                  <a:lnTo>
                    <a:pt x="1017282" y="60109"/>
                  </a:lnTo>
                  <a:lnTo>
                    <a:pt x="1031430" y="63779"/>
                  </a:lnTo>
                  <a:lnTo>
                    <a:pt x="1047203" y="70510"/>
                  </a:lnTo>
                  <a:lnTo>
                    <a:pt x="1055535" y="73380"/>
                  </a:lnTo>
                  <a:lnTo>
                    <a:pt x="1090066" y="43218"/>
                  </a:lnTo>
                  <a:lnTo>
                    <a:pt x="1061046" y="12827"/>
                  </a:lnTo>
                  <a:lnTo>
                    <a:pt x="1016609" y="1422"/>
                  </a:lnTo>
                  <a:lnTo>
                    <a:pt x="991476" y="0"/>
                  </a:lnTo>
                  <a:lnTo>
                    <a:pt x="939419" y="7861"/>
                  </a:lnTo>
                  <a:lnTo>
                    <a:pt x="895502" y="29718"/>
                  </a:lnTo>
                  <a:lnTo>
                    <a:pt x="861695" y="62915"/>
                  </a:lnTo>
                  <a:lnTo>
                    <a:pt x="839978" y="104838"/>
                  </a:lnTo>
                  <a:lnTo>
                    <a:pt x="832307" y="152844"/>
                  </a:lnTo>
                  <a:lnTo>
                    <a:pt x="839863" y="200418"/>
                  </a:lnTo>
                  <a:lnTo>
                    <a:pt x="861441" y="242087"/>
                  </a:lnTo>
                  <a:lnTo>
                    <a:pt x="895311" y="275158"/>
                  </a:lnTo>
                  <a:lnTo>
                    <a:pt x="939787" y="296964"/>
                  </a:lnTo>
                  <a:lnTo>
                    <a:pt x="993165" y="304838"/>
                  </a:lnTo>
                  <a:lnTo>
                    <a:pt x="1019517" y="302818"/>
                  </a:lnTo>
                  <a:lnTo>
                    <a:pt x="1071295" y="285953"/>
                  </a:lnTo>
                  <a:lnTo>
                    <a:pt x="1105941" y="259029"/>
                  </a:lnTo>
                  <a:lnTo>
                    <a:pt x="1108837" y="244881"/>
                  </a:lnTo>
                  <a:lnTo>
                    <a:pt x="1108837" y="159600"/>
                  </a:lnTo>
                  <a:close/>
                </a:path>
                <a:path w="1675129" h="305435">
                  <a:moveTo>
                    <a:pt x="1360525" y="24917"/>
                  </a:moveTo>
                  <a:lnTo>
                    <a:pt x="1359192" y="16217"/>
                  </a:lnTo>
                  <a:lnTo>
                    <a:pt x="1355305" y="9867"/>
                  </a:lnTo>
                  <a:lnTo>
                    <a:pt x="1348955" y="5969"/>
                  </a:lnTo>
                  <a:lnTo>
                    <a:pt x="1340269" y="4648"/>
                  </a:lnTo>
                  <a:lnTo>
                    <a:pt x="1181087" y="4648"/>
                  </a:lnTo>
                  <a:lnTo>
                    <a:pt x="1172337" y="5969"/>
                  </a:lnTo>
                  <a:lnTo>
                    <a:pt x="1165834" y="9867"/>
                  </a:lnTo>
                  <a:lnTo>
                    <a:pt x="1161783" y="16217"/>
                  </a:lnTo>
                  <a:lnTo>
                    <a:pt x="1160399" y="24917"/>
                  </a:lnTo>
                  <a:lnTo>
                    <a:pt x="1160399" y="279933"/>
                  </a:lnTo>
                  <a:lnTo>
                    <a:pt x="1161783" y="288620"/>
                  </a:lnTo>
                  <a:lnTo>
                    <a:pt x="1165834" y="294970"/>
                  </a:lnTo>
                  <a:lnTo>
                    <a:pt x="1172337" y="298869"/>
                  </a:lnTo>
                  <a:lnTo>
                    <a:pt x="1181087" y="300202"/>
                  </a:lnTo>
                  <a:lnTo>
                    <a:pt x="1340269" y="300202"/>
                  </a:lnTo>
                  <a:lnTo>
                    <a:pt x="1348955" y="298869"/>
                  </a:lnTo>
                  <a:lnTo>
                    <a:pt x="1355305" y="294970"/>
                  </a:lnTo>
                  <a:lnTo>
                    <a:pt x="1359192" y="288620"/>
                  </a:lnTo>
                  <a:lnTo>
                    <a:pt x="1360525" y="279933"/>
                  </a:lnTo>
                  <a:lnTo>
                    <a:pt x="1360525" y="263893"/>
                  </a:lnTo>
                  <a:lnTo>
                    <a:pt x="1227531" y="243611"/>
                  </a:lnTo>
                  <a:lnTo>
                    <a:pt x="1227531" y="180289"/>
                  </a:lnTo>
                  <a:lnTo>
                    <a:pt x="1322946" y="180289"/>
                  </a:lnTo>
                  <a:lnTo>
                    <a:pt x="1331633" y="178892"/>
                  </a:lnTo>
                  <a:lnTo>
                    <a:pt x="1337983" y="174840"/>
                  </a:lnTo>
                  <a:lnTo>
                    <a:pt x="1341882" y="168351"/>
                  </a:lnTo>
                  <a:lnTo>
                    <a:pt x="1343215" y="159600"/>
                  </a:lnTo>
                  <a:lnTo>
                    <a:pt x="1343215" y="148196"/>
                  </a:lnTo>
                  <a:lnTo>
                    <a:pt x="1341882" y="139509"/>
                  </a:lnTo>
                  <a:lnTo>
                    <a:pt x="1337983" y="133159"/>
                  </a:lnTo>
                  <a:lnTo>
                    <a:pt x="1331633" y="129260"/>
                  </a:lnTo>
                  <a:lnTo>
                    <a:pt x="1322946" y="127939"/>
                  </a:lnTo>
                  <a:lnTo>
                    <a:pt x="1227531" y="127939"/>
                  </a:lnTo>
                  <a:lnTo>
                    <a:pt x="1227531" y="61226"/>
                  </a:lnTo>
                  <a:lnTo>
                    <a:pt x="1340269" y="61226"/>
                  </a:lnTo>
                  <a:lnTo>
                    <a:pt x="1348955" y="59893"/>
                  </a:lnTo>
                  <a:lnTo>
                    <a:pt x="1355305" y="55994"/>
                  </a:lnTo>
                  <a:lnTo>
                    <a:pt x="1359192" y="49644"/>
                  </a:lnTo>
                  <a:lnTo>
                    <a:pt x="1360525" y="40957"/>
                  </a:lnTo>
                  <a:lnTo>
                    <a:pt x="1360525" y="24917"/>
                  </a:lnTo>
                  <a:close/>
                </a:path>
                <a:path w="1675129" h="305435">
                  <a:moveTo>
                    <a:pt x="1674583" y="281559"/>
                  </a:moveTo>
                  <a:lnTo>
                    <a:pt x="1674545" y="274193"/>
                  </a:lnTo>
                  <a:lnTo>
                    <a:pt x="1671726" y="265988"/>
                  </a:lnTo>
                  <a:lnTo>
                    <a:pt x="1667929" y="257543"/>
                  </a:lnTo>
                  <a:lnTo>
                    <a:pt x="1664131" y="251218"/>
                  </a:lnTo>
                  <a:lnTo>
                    <a:pt x="1663776" y="250621"/>
                  </a:lnTo>
                  <a:lnTo>
                    <a:pt x="1659064" y="246837"/>
                  </a:lnTo>
                  <a:lnTo>
                    <a:pt x="1653082" y="245960"/>
                  </a:lnTo>
                  <a:lnTo>
                    <a:pt x="1645119" y="247827"/>
                  </a:lnTo>
                  <a:lnTo>
                    <a:pt x="1639633" y="250367"/>
                  </a:lnTo>
                  <a:lnTo>
                    <a:pt x="1634566" y="251218"/>
                  </a:lnTo>
                  <a:lnTo>
                    <a:pt x="1625701" y="251218"/>
                  </a:lnTo>
                  <a:lnTo>
                    <a:pt x="1608861" y="246062"/>
                  </a:lnTo>
                  <a:lnTo>
                    <a:pt x="1595412" y="232473"/>
                  </a:lnTo>
                  <a:lnTo>
                    <a:pt x="1585925" y="213271"/>
                  </a:lnTo>
                  <a:lnTo>
                    <a:pt x="1581721" y="194640"/>
                  </a:lnTo>
                  <a:lnTo>
                    <a:pt x="1580946" y="191262"/>
                  </a:lnTo>
                  <a:lnTo>
                    <a:pt x="1608632" y="179133"/>
                  </a:lnTo>
                  <a:lnTo>
                    <a:pt x="1629194" y="159486"/>
                  </a:lnTo>
                  <a:lnTo>
                    <a:pt x="1635620" y="146507"/>
                  </a:lnTo>
                  <a:lnTo>
                    <a:pt x="1641983" y="133667"/>
                  </a:lnTo>
                  <a:lnTo>
                    <a:pt x="1646389" y="103022"/>
                  </a:lnTo>
                  <a:lnTo>
                    <a:pt x="1639938" y="65024"/>
                  </a:lnTo>
                  <a:lnTo>
                    <a:pt x="1637639" y="61226"/>
                  </a:lnTo>
                  <a:lnTo>
                    <a:pt x="1621015" y="33718"/>
                  </a:lnTo>
                  <a:lnTo>
                    <a:pt x="1590294" y="12471"/>
                  </a:lnTo>
                  <a:lnTo>
                    <a:pt x="1578406" y="10248"/>
                  </a:lnTo>
                  <a:lnTo>
                    <a:pt x="1578406" y="104279"/>
                  </a:lnTo>
                  <a:lnTo>
                    <a:pt x="1575663" y="120853"/>
                  </a:lnTo>
                  <a:lnTo>
                    <a:pt x="1567815" y="134264"/>
                  </a:lnTo>
                  <a:lnTo>
                    <a:pt x="1555445" y="143230"/>
                  </a:lnTo>
                  <a:lnTo>
                    <a:pt x="1539151" y="146507"/>
                  </a:lnTo>
                  <a:lnTo>
                    <a:pt x="1481302" y="146507"/>
                  </a:lnTo>
                  <a:lnTo>
                    <a:pt x="1481302" y="61226"/>
                  </a:lnTo>
                  <a:lnTo>
                    <a:pt x="1539151" y="61226"/>
                  </a:lnTo>
                  <a:lnTo>
                    <a:pt x="1555254" y="64516"/>
                  </a:lnTo>
                  <a:lnTo>
                    <a:pt x="1567649" y="73571"/>
                  </a:lnTo>
                  <a:lnTo>
                    <a:pt x="1575600" y="87223"/>
                  </a:lnTo>
                  <a:lnTo>
                    <a:pt x="1578406" y="104279"/>
                  </a:lnTo>
                  <a:lnTo>
                    <a:pt x="1578406" y="10248"/>
                  </a:lnTo>
                  <a:lnTo>
                    <a:pt x="1548447" y="4635"/>
                  </a:lnTo>
                  <a:lnTo>
                    <a:pt x="1434858" y="4635"/>
                  </a:lnTo>
                  <a:lnTo>
                    <a:pt x="1426108" y="5969"/>
                  </a:lnTo>
                  <a:lnTo>
                    <a:pt x="1419606" y="9867"/>
                  </a:lnTo>
                  <a:lnTo>
                    <a:pt x="1415567" y="16217"/>
                  </a:lnTo>
                  <a:lnTo>
                    <a:pt x="1414170" y="24904"/>
                  </a:lnTo>
                  <a:lnTo>
                    <a:pt x="1414170" y="279920"/>
                  </a:lnTo>
                  <a:lnTo>
                    <a:pt x="1415567" y="288607"/>
                  </a:lnTo>
                  <a:lnTo>
                    <a:pt x="1419606" y="294970"/>
                  </a:lnTo>
                  <a:lnTo>
                    <a:pt x="1426108" y="298869"/>
                  </a:lnTo>
                  <a:lnTo>
                    <a:pt x="1434858" y="300189"/>
                  </a:lnTo>
                  <a:lnTo>
                    <a:pt x="1461046" y="300189"/>
                  </a:lnTo>
                  <a:lnTo>
                    <a:pt x="1481302" y="194640"/>
                  </a:lnTo>
                  <a:lnTo>
                    <a:pt x="1520571" y="194640"/>
                  </a:lnTo>
                  <a:lnTo>
                    <a:pt x="1526438" y="225933"/>
                  </a:lnTo>
                  <a:lnTo>
                    <a:pt x="1541538" y="262242"/>
                  </a:lnTo>
                  <a:lnTo>
                    <a:pt x="1569681" y="292303"/>
                  </a:lnTo>
                  <a:lnTo>
                    <a:pt x="1614728" y="304838"/>
                  </a:lnTo>
                  <a:lnTo>
                    <a:pt x="1628406" y="304063"/>
                  </a:lnTo>
                  <a:lnTo>
                    <a:pt x="1641487" y="301777"/>
                  </a:lnTo>
                  <a:lnTo>
                    <a:pt x="1653857" y="298069"/>
                  </a:lnTo>
                  <a:lnTo>
                    <a:pt x="1665389" y="293014"/>
                  </a:lnTo>
                  <a:lnTo>
                    <a:pt x="1671612" y="287909"/>
                  </a:lnTo>
                  <a:lnTo>
                    <a:pt x="1674583" y="281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966055" y="2562390"/>
              <a:ext cx="3059430" cy="504190"/>
            </a:xfrm>
            <a:custGeom>
              <a:avLst/>
              <a:gdLst/>
              <a:ahLst/>
              <a:cxnLst/>
              <a:rect l="l" t="t" r="r" b="b"/>
              <a:pathLst>
                <a:path w="3059429" h="504189">
                  <a:moveTo>
                    <a:pt x="3059417" y="0"/>
                  </a:moveTo>
                  <a:lnTo>
                    <a:pt x="0" y="0"/>
                  </a:lnTo>
                  <a:lnTo>
                    <a:pt x="0" y="503999"/>
                  </a:lnTo>
                  <a:lnTo>
                    <a:pt x="3059417" y="503999"/>
                  </a:lnTo>
                  <a:lnTo>
                    <a:pt x="3059417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085334" y="2660980"/>
              <a:ext cx="2839085" cy="305435"/>
            </a:xfrm>
            <a:custGeom>
              <a:avLst/>
              <a:gdLst/>
              <a:ahLst/>
              <a:cxnLst/>
              <a:rect l="l" t="t" r="r" b="b"/>
              <a:pathLst>
                <a:path w="2839084" h="305435">
                  <a:moveTo>
                    <a:pt x="259232" y="263867"/>
                  </a:moveTo>
                  <a:lnTo>
                    <a:pt x="257835" y="255193"/>
                  </a:lnTo>
                  <a:lnTo>
                    <a:pt x="253796" y="248843"/>
                  </a:lnTo>
                  <a:lnTo>
                    <a:pt x="247307" y="244944"/>
                  </a:lnTo>
                  <a:lnTo>
                    <a:pt x="238556" y="243611"/>
                  </a:lnTo>
                  <a:lnTo>
                    <a:pt x="88658" y="243611"/>
                  </a:lnTo>
                  <a:lnTo>
                    <a:pt x="239382" y="59105"/>
                  </a:lnTo>
                  <a:lnTo>
                    <a:pt x="243509" y="53187"/>
                  </a:lnTo>
                  <a:lnTo>
                    <a:pt x="246405" y="47231"/>
                  </a:lnTo>
                  <a:lnTo>
                    <a:pt x="248107" y="40881"/>
                  </a:lnTo>
                  <a:lnTo>
                    <a:pt x="248678" y="33769"/>
                  </a:lnTo>
                  <a:lnTo>
                    <a:pt x="248678" y="24892"/>
                  </a:lnTo>
                  <a:lnTo>
                    <a:pt x="247281" y="16217"/>
                  </a:lnTo>
                  <a:lnTo>
                    <a:pt x="243230" y="9867"/>
                  </a:lnTo>
                  <a:lnTo>
                    <a:pt x="236740" y="5969"/>
                  </a:lnTo>
                  <a:lnTo>
                    <a:pt x="227990" y="4635"/>
                  </a:lnTo>
                  <a:lnTo>
                    <a:pt x="32512" y="4635"/>
                  </a:lnTo>
                  <a:lnTo>
                    <a:pt x="23812" y="5969"/>
                  </a:lnTo>
                  <a:lnTo>
                    <a:pt x="17462" y="9867"/>
                  </a:lnTo>
                  <a:lnTo>
                    <a:pt x="13563" y="16217"/>
                  </a:lnTo>
                  <a:lnTo>
                    <a:pt x="12242" y="24892"/>
                  </a:lnTo>
                  <a:lnTo>
                    <a:pt x="12242" y="40944"/>
                  </a:lnTo>
                  <a:lnTo>
                    <a:pt x="13563" y="49644"/>
                  </a:lnTo>
                  <a:lnTo>
                    <a:pt x="17462" y="55994"/>
                  </a:lnTo>
                  <a:lnTo>
                    <a:pt x="23812" y="59893"/>
                  </a:lnTo>
                  <a:lnTo>
                    <a:pt x="32512" y="61214"/>
                  </a:lnTo>
                  <a:lnTo>
                    <a:pt x="158750" y="61214"/>
                  </a:lnTo>
                  <a:lnTo>
                    <a:pt x="8864" y="246557"/>
                  </a:lnTo>
                  <a:lnTo>
                    <a:pt x="4800" y="252247"/>
                  </a:lnTo>
                  <a:lnTo>
                    <a:pt x="2057" y="258076"/>
                  </a:lnTo>
                  <a:lnTo>
                    <a:pt x="495" y="264388"/>
                  </a:lnTo>
                  <a:lnTo>
                    <a:pt x="0" y="271475"/>
                  </a:lnTo>
                  <a:lnTo>
                    <a:pt x="0" y="279920"/>
                  </a:lnTo>
                  <a:lnTo>
                    <a:pt x="1320" y="288620"/>
                  </a:lnTo>
                  <a:lnTo>
                    <a:pt x="5219" y="294970"/>
                  </a:lnTo>
                  <a:lnTo>
                    <a:pt x="11569" y="298856"/>
                  </a:lnTo>
                  <a:lnTo>
                    <a:pt x="20256" y="300177"/>
                  </a:lnTo>
                  <a:lnTo>
                    <a:pt x="238556" y="300177"/>
                  </a:lnTo>
                  <a:lnTo>
                    <a:pt x="247307" y="298856"/>
                  </a:lnTo>
                  <a:lnTo>
                    <a:pt x="253796" y="294970"/>
                  </a:lnTo>
                  <a:lnTo>
                    <a:pt x="257835" y="288620"/>
                  </a:lnTo>
                  <a:lnTo>
                    <a:pt x="259232" y="279920"/>
                  </a:lnTo>
                  <a:lnTo>
                    <a:pt x="259232" y="263867"/>
                  </a:lnTo>
                  <a:close/>
                </a:path>
                <a:path w="2839084" h="305435">
                  <a:moveTo>
                    <a:pt x="504151" y="24904"/>
                  </a:moveTo>
                  <a:lnTo>
                    <a:pt x="502818" y="16217"/>
                  </a:lnTo>
                  <a:lnTo>
                    <a:pt x="498932" y="9855"/>
                  </a:lnTo>
                  <a:lnTo>
                    <a:pt x="492582" y="5956"/>
                  </a:lnTo>
                  <a:lnTo>
                    <a:pt x="483895" y="4635"/>
                  </a:lnTo>
                  <a:lnTo>
                    <a:pt x="324713" y="4635"/>
                  </a:lnTo>
                  <a:lnTo>
                    <a:pt x="315963" y="5956"/>
                  </a:lnTo>
                  <a:lnTo>
                    <a:pt x="309460" y="9855"/>
                  </a:lnTo>
                  <a:lnTo>
                    <a:pt x="305409" y="16217"/>
                  </a:lnTo>
                  <a:lnTo>
                    <a:pt x="304025" y="24904"/>
                  </a:lnTo>
                  <a:lnTo>
                    <a:pt x="304025" y="279920"/>
                  </a:lnTo>
                  <a:lnTo>
                    <a:pt x="305409" y="288607"/>
                  </a:lnTo>
                  <a:lnTo>
                    <a:pt x="309460" y="294970"/>
                  </a:lnTo>
                  <a:lnTo>
                    <a:pt x="315963" y="298869"/>
                  </a:lnTo>
                  <a:lnTo>
                    <a:pt x="324713" y="300189"/>
                  </a:lnTo>
                  <a:lnTo>
                    <a:pt x="483895" y="300189"/>
                  </a:lnTo>
                  <a:lnTo>
                    <a:pt x="492582" y="298869"/>
                  </a:lnTo>
                  <a:lnTo>
                    <a:pt x="498932" y="294970"/>
                  </a:lnTo>
                  <a:lnTo>
                    <a:pt x="502818" y="288607"/>
                  </a:lnTo>
                  <a:lnTo>
                    <a:pt x="504151" y="279920"/>
                  </a:lnTo>
                  <a:lnTo>
                    <a:pt x="504151" y="263880"/>
                  </a:lnTo>
                  <a:lnTo>
                    <a:pt x="371157" y="243611"/>
                  </a:lnTo>
                  <a:lnTo>
                    <a:pt x="371157" y="180276"/>
                  </a:lnTo>
                  <a:lnTo>
                    <a:pt x="466585" y="180276"/>
                  </a:lnTo>
                  <a:lnTo>
                    <a:pt x="475272" y="178892"/>
                  </a:lnTo>
                  <a:lnTo>
                    <a:pt x="481622" y="174840"/>
                  </a:lnTo>
                  <a:lnTo>
                    <a:pt x="485521" y="168351"/>
                  </a:lnTo>
                  <a:lnTo>
                    <a:pt x="486854" y="159588"/>
                  </a:lnTo>
                  <a:lnTo>
                    <a:pt x="486854" y="148196"/>
                  </a:lnTo>
                  <a:lnTo>
                    <a:pt x="485521" y="139509"/>
                  </a:lnTo>
                  <a:lnTo>
                    <a:pt x="481622" y="133146"/>
                  </a:lnTo>
                  <a:lnTo>
                    <a:pt x="475272" y="129247"/>
                  </a:lnTo>
                  <a:lnTo>
                    <a:pt x="466585" y="127927"/>
                  </a:lnTo>
                  <a:lnTo>
                    <a:pt x="371157" y="127927"/>
                  </a:lnTo>
                  <a:lnTo>
                    <a:pt x="371157" y="61214"/>
                  </a:lnTo>
                  <a:lnTo>
                    <a:pt x="483895" y="61214"/>
                  </a:lnTo>
                  <a:lnTo>
                    <a:pt x="492582" y="59893"/>
                  </a:lnTo>
                  <a:lnTo>
                    <a:pt x="498932" y="55994"/>
                  </a:lnTo>
                  <a:lnTo>
                    <a:pt x="502818" y="49644"/>
                  </a:lnTo>
                  <a:lnTo>
                    <a:pt x="504151" y="40957"/>
                  </a:lnTo>
                  <a:lnTo>
                    <a:pt x="504151" y="24904"/>
                  </a:lnTo>
                  <a:close/>
                </a:path>
                <a:path w="2839084" h="305435">
                  <a:moveTo>
                    <a:pt x="759193" y="263867"/>
                  </a:moveTo>
                  <a:lnTo>
                    <a:pt x="757809" y="255193"/>
                  </a:lnTo>
                  <a:lnTo>
                    <a:pt x="753770" y="248843"/>
                  </a:lnTo>
                  <a:lnTo>
                    <a:pt x="747268" y="244944"/>
                  </a:lnTo>
                  <a:lnTo>
                    <a:pt x="738505" y="243611"/>
                  </a:lnTo>
                  <a:lnTo>
                    <a:pt x="625348" y="243611"/>
                  </a:lnTo>
                  <a:lnTo>
                    <a:pt x="625348" y="24892"/>
                  </a:lnTo>
                  <a:lnTo>
                    <a:pt x="624027" y="16217"/>
                  </a:lnTo>
                  <a:lnTo>
                    <a:pt x="620141" y="9867"/>
                  </a:lnTo>
                  <a:lnTo>
                    <a:pt x="613791" y="5969"/>
                  </a:lnTo>
                  <a:lnTo>
                    <a:pt x="605091" y="4635"/>
                  </a:lnTo>
                  <a:lnTo>
                    <a:pt x="578904" y="4635"/>
                  </a:lnTo>
                  <a:lnTo>
                    <a:pt x="570153" y="5969"/>
                  </a:lnTo>
                  <a:lnTo>
                    <a:pt x="563664" y="9867"/>
                  </a:lnTo>
                  <a:lnTo>
                    <a:pt x="559612" y="16217"/>
                  </a:lnTo>
                  <a:lnTo>
                    <a:pt x="558215" y="24892"/>
                  </a:lnTo>
                  <a:lnTo>
                    <a:pt x="558215" y="279920"/>
                  </a:lnTo>
                  <a:lnTo>
                    <a:pt x="559612" y="288620"/>
                  </a:lnTo>
                  <a:lnTo>
                    <a:pt x="563664" y="294970"/>
                  </a:lnTo>
                  <a:lnTo>
                    <a:pt x="570153" y="298856"/>
                  </a:lnTo>
                  <a:lnTo>
                    <a:pt x="578904" y="300177"/>
                  </a:lnTo>
                  <a:lnTo>
                    <a:pt x="738505" y="300177"/>
                  </a:lnTo>
                  <a:lnTo>
                    <a:pt x="747268" y="298856"/>
                  </a:lnTo>
                  <a:lnTo>
                    <a:pt x="753770" y="294970"/>
                  </a:lnTo>
                  <a:lnTo>
                    <a:pt x="757809" y="288620"/>
                  </a:lnTo>
                  <a:lnTo>
                    <a:pt x="759193" y="279920"/>
                  </a:lnTo>
                  <a:lnTo>
                    <a:pt x="759193" y="263867"/>
                  </a:lnTo>
                  <a:close/>
                </a:path>
                <a:path w="2839084" h="305435">
                  <a:moveTo>
                    <a:pt x="1000315" y="24904"/>
                  </a:moveTo>
                  <a:lnTo>
                    <a:pt x="998994" y="16217"/>
                  </a:lnTo>
                  <a:lnTo>
                    <a:pt x="995095" y="9867"/>
                  </a:lnTo>
                  <a:lnTo>
                    <a:pt x="988745" y="5969"/>
                  </a:lnTo>
                  <a:lnTo>
                    <a:pt x="980046" y="4648"/>
                  </a:lnTo>
                  <a:lnTo>
                    <a:pt x="819607" y="4648"/>
                  </a:lnTo>
                  <a:lnTo>
                    <a:pt x="810856" y="5969"/>
                  </a:lnTo>
                  <a:lnTo>
                    <a:pt x="804354" y="9867"/>
                  </a:lnTo>
                  <a:lnTo>
                    <a:pt x="800315" y="16217"/>
                  </a:lnTo>
                  <a:lnTo>
                    <a:pt x="798918" y="24904"/>
                  </a:lnTo>
                  <a:lnTo>
                    <a:pt x="798918" y="279933"/>
                  </a:lnTo>
                  <a:lnTo>
                    <a:pt x="800315" y="288620"/>
                  </a:lnTo>
                  <a:lnTo>
                    <a:pt x="804354" y="294970"/>
                  </a:lnTo>
                  <a:lnTo>
                    <a:pt x="810856" y="298869"/>
                  </a:lnTo>
                  <a:lnTo>
                    <a:pt x="819607" y="300189"/>
                  </a:lnTo>
                  <a:lnTo>
                    <a:pt x="845781" y="300189"/>
                  </a:lnTo>
                  <a:lnTo>
                    <a:pt x="866051" y="180289"/>
                  </a:lnTo>
                  <a:lnTo>
                    <a:pt x="962736" y="180289"/>
                  </a:lnTo>
                  <a:lnTo>
                    <a:pt x="971423" y="178892"/>
                  </a:lnTo>
                  <a:lnTo>
                    <a:pt x="977785" y="174853"/>
                  </a:lnTo>
                  <a:lnTo>
                    <a:pt x="981684" y="168351"/>
                  </a:lnTo>
                  <a:lnTo>
                    <a:pt x="983005" y="159588"/>
                  </a:lnTo>
                  <a:lnTo>
                    <a:pt x="983005" y="148196"/>
                  </a:lnTo>
                  <a:lnTo>
                    <a:pt x="981684" y="139509"/>
                  </a:lnTo>
                  <a:lnTo>
                    <a:pt x="977785" y="133146"/>
                  </a:lnTo>
                  <a:lnTo>
                    <a:pt x="971423" y="129247"/>
                  </a:lnTo>
                  <a:lnTo>
                    <a:pt x="962736" y="127927"/>
                  </a:lnTo>
                  <a:lnTo>
                    <a:pt x="866051" y="127927"/>
                  </a:lnTo>
                  <a:lnTo>
                    <a:pt x="866051" y="61214"/>
                  </a:lnTo>
                  <a:lnTo>
                    <a:pt x="980046" y="61214"/>
                  </a:lnTo>
                  <a:lnTo>
                    <a:pt x="988745" y="59893"/>
                  </a:lnTo>
                  <a:lnTo>
                    <a:pt x="995095" y="55994"/>
                  </a:lnTo>
                  <a:lnTo>
                    <a:pt x="998994" y="49644"/>
                  </a:lnTo>
                  <a:lnTo>
                    <a:pt x="1000315" y="40957"/>
                  </a:lnTo>
                  <a:lnTo>
                    <a:pt x="1000315" y="24904"/>
                  </a:lnTo>
                  <a:close/>
                </a:path>
                <a:path w="2839084" h="305435">
                  <a:moveTo>
                    <a:pt x="1249451" y="216166"/>
                  </a:moveTo>
                  <a:lnTo>
                    <a:pt x="1230718" y="166027"/>
                  </a:lnTo>
                  <a:lnTo>
                    <a:pt x="1169238" y="129184"/>
                  </a:lnTo>
                  <a:lnTo>
                    <a:pt x="1130808" y="115252"/>
                  </a:lnTo>
                  <a:lnTo>
                    <a:pt x="1114958" y="107696"/>
                  </a:lnTo>
                  <a:lnTo>
                    <a:pt x="1105585" y="99745"/>
                  </a:lnTo>
                  <a:lnTo>
                    <a:pt x="1101128" y="91630"/>
                  </a:lnTo>
                  <a:lnTo>
                    <a:pt x="1099985" y="83591"/>
                  </a:lnTo>
                  <a:lnTo>
                    <a:pt x="1103160" y="70726"/>
                  </a:lnTo>
                  <a:lnTo>
                    <a:pt x="1111707" y="61328"/>
                  </a:lnTo>
                  <a:lnTo>
                    <a:pt x="1124216" y="55575"/>
                  </a:lnTo>
                  <a:lnTo>
                    <a:pt x="1139253" y="53619"/>
                  </a:lnTo>
                  <a:lnTo>
                    <a:pt x="1151674" y="54876"/>
                  </a:lnTo>
                  <a:lnTo>
                    <a:pt x="1162278" y="58585"/>
                  </a:lnTo>
                  <a:lnTo>
                    <a:pt x="1170965" y="64655"/>
                  </a:lnTo>
                  <a:lnTo>
                    <a:pt x="1183132" y="79578"/>
                  </a:lnTo>
                  <a:lnTo>
                    <a:pt x="1189024" y="83807"/>
                  </a:lnTo>
                  <a:lnTo>
                    <a:pt x="1228902" y="75895"/>
                  </a:lnTo>
                  <a:lnTo>
                    <a:pt x="1235532" y="62699"/>
                  </a:lnTo>
                  <a:lnTo>
                    <a:pt x="1232992" y="54038"/>
                  </a:lnTo>
                  <a:lnTo>
                    <a:pt x="1217917" y="31343"/>
                  </a:lnTo>
                  <a:lnTo>
                    <a:pt x="1196949" y="14351"/>
                  </a:lnTo>
                  <a:lnTo>
                    <a:pt x="1170355" y="3695"/>
                  </a:lnTo>
                  <a:lnTo>
                    <a:pt x="1138415" y="0"/>
                  </a:lnTo>
                  <a:lnTo>
                    <a:pt x="1097648" y="6121"/>
                  </a:lnTo>
                  <a:lnTo>
                    <a:pt x="1064374" y="23647"/>
                  </a:lnTo>
                  <a:lnTo>
                    <a:pt x="1041933" y="51295"/>
                  </a:lnTo>
                  <a:lnTo>
                    <a:pt x="1033703" y="87807"/>
                  </a:lnTo>
                  <a:lnTo>
                    <a:pt x="1041234" y="118452"/>
                  </a:lnTo>
                  <a:lnTo>
                    <a:pt x="1059992" y="142227"/>
                  </a:lnTo>
                  <a:lnTo>
                    <a:pt x="1085240" y="159600"/>
                  </a:lnTo>
                  <a:lnTo>
                    <a:pt x="1112227" y="170992"/>
                  </a:lnTo>
                  <a:lnTo>
                    <a:pt x="1150658" y="184924"/>
                  </a:lnTo>
                  <a:lnTo>
                    <a:pt x="1165377" y="191401"/>
                  </a:lnTo>
                  <a:lnTo>
                    <a:pt x="1175943" y="199339"/>
                  </a:lnTo>
                  <a:lnTo>
                    <a:pt x="1182306" y="208610"/>
                  </a:lnTo>
                  <a:lnTo>
                    <a:pt x="1184427" y="219113"/>
                  </a:lnTo>
                  <a:lnTo>
                    <a:pt x="1181011" y="232333"/>
                  </a:lnTo>
                  <a:lnTo>
                    <a:pt x="1171346" y="242455"/>
                  </a:lnTo>
                  <a:lnTo>
                    <a:pt x="1156296" y="248932"/>
                  </a:lnTo>
                  <a:lnTo>
                    <a:pt x="1136726" y="251206"/>
                  </a:lnTo>
                  <a:lnTo>
                    <a:pt x="1119276" y="249313"/>
                  </a:lnTo>
                  <a:lnTo>
                    <a:pt x="1104430" y="243979"/>
                  </a:lnTo>
                  <a:lnTo>
                    <a:pt x="1092441" y="235712"/>
                  </a:lnTo>
                  <a:lnTo>
                    <a:pt x="1083525" y="225031"/>
                  </a:lnTo>
                  <a:lnTo>
                    <a:pt x="1078445" y="217944"/>
                  </a:lnTo>
                  <a:lnTo>
                    <a:pt x="1072972" y="213271"/>
                  </a:lnTo>
                  <a:lnTo>
                    <a:pt x="1066546" y="211201"/>
                  </a:lnTo>
                  <a:lnTo>
                    <a:pt x="1058608" y="211950"/>
                  </a:lnTo>
                  <a:lnTo>
                    <a:pt x="1040460" y="216166"/>
                  </a:lnTo>
                  <a:lnTo>
                    <a:pt x="1031925" y="219710"/>
                  </a:lnTo>
                  <a:lnTo>
                    <a:pt x="1026325" y="225145"/>
                  </a:lnTo>
                  <a:lnTo>
                    <a:pt x="1024191" y="232321"/>
                  </a:lnTo>
                  <a:lnTo>
                    <a:pt x="1026096" y="241071"/>
                  </a:lnTo>
                  <a:lnTo>
                    <a:pt x="1042263" y="267601"/>
                  </a:lnTo>
                  <a:lnTo>
                    <a:pt x="1066736" y="287680"/>
                  </a:lnTo>
                  <a:lnTo>
                    <a:pt x="1098651" y="300393"/>
                  </a:lnTo>
                  <a:lnTo>
                    <a:pt x="1137145" y="304825"/>
                  </a:lnTo>
                  <a:lnTo>
                    <a:pt x="1181239" y="299110"/>
                  </a:lnTo>
                  <a:lnTo>
                    <a:pt x="1216888" y="282194"/>
                  </a:lnTo>
                  <a:lnTo>
                    <a:pt x="1240751" y="254419"/>
                  </a:lnTo>
                  <a:lnTo>
                    <a:pt x="1249451" y="216166"/>
                  </a:lnTo>
                  <a:close/>
                </a:path>
                <a:path w="2839084" h="305435">
                  <a:moveTo>
                    <a:pt x="1513370" y="24904"/>
                  </a:moveTo>
                  <a:lnTo>
                    <a:pt x="1511985" y="16217"/>
                  </a:lnTo>
                  <a:lnTo>
                    <a:pt x="1507934" y="9867"/>
                  </a:lnTo>
                  <a:lnTo>
                    <a:pt x="1501444" y="5969"/>
                  </a:lnTo>
                  <a:lnTo>
                    <a:pt x="1492694" y="4648"/>
                  </a:lnTo>
                  <a:lnTo>
                    <a:pt x="1290866" y="4648"/>
                  </a:lnTo>
                  <a:lnTo>
                    <a:pt x="1282179" y="5969"/>
                  </a:lnTo>
                  <a:lnTo>
                    <a:pt x="1275829" y="9867"/>
                  </a:lnTo>
                  <a:lnTo>
                    <a:pt x="1271930" y="16217"/>
                  </a:lnTo>
                  <a:lnTo>
                    <a:pt x="1270609" y="24904"/>
                  </a:lnTo>
                  <a:lnTo>
                    <a:pt x="1270609" y="40957"/>
                  </a:lnTo>
                  <a:lnTo>
                    <a:pt x="1271930" y="49644"/>
                  </a:lnTo>
                  <a:lnTo>
                    <a:pt x="1275829" y="55994"/>
                  </a:lnTo>
                  <a:lnTo>
                    <a:pt x="1282179" y="59893"/>
                  </a:lnTo>
                  <a:lnTo>
                    <a:pt x="1290866" y="61214"/>
                  </a:lnTo>
                  <a:lnTo>
                    <a:pt x="1358417" y="61214"/>
                  </a:lnTo>
                  <a:lnTo>
                    <a:pt x="1358417" y="279933"/>
                  </a:lnTo>
                  <a:lnTo>
                    <a:pt x="1359750" y="288620"/>
                  </a:lnTo>
                  <a:lnTo>
                    <a:pt x="1363649" y="294970"/>
                  </a:lnTo>
                  <a:lnTo>
                    <a:pt x="1369999" y="298869"/>
                  </a:lnTo>
                  <a:lnTo>
                    <a:pt x="1378686" y="300189"/>
                  </a:lnTo>
                  <a:lnTo>
                    <a:pt x="1404023" y="300189"/>
                  </a:lnTo>
                  <a:lnTo>
                    <a:pt x="1412709" y="298869"/>
                  </a:lnTo>
                  <a:lnTo>
                    <a:pt x="1419059" y="294970"/>
                  </a:lnTo>
                  <a:lnTo>
                    <a:pt x="1422958" y="288620"/>
                  </a:lnTo>
                  <a:lnTo>
                    <a:pt x="1424279" y="279933"/>
                  </a:lnTo>
                  <a:lnTo>
                    <a:pt x="1424279" y="61214"/>
                  </a:lnTo>
                  <a:lnTo>
                    <a:pt x="1492694" y="61214"/>
                  </a:lnTo>
                  <a:lnTo>
                    <a:pt x="1501444" y="59893"/>
                  </a:lnTo>
                  <a:lnTo>
                    <a:pt x="1507934" y="55994"/>
                  </a:lnTo>
                  <a:lnTo>
                    <a:pt x="1511985" y="49644"/>
                  </a:lnTo>
                  <a:lnTo>
                    <a:pt x="1513370" y="40957"/>
                  </a:lnTo>
                  <a:lnTo>
                    <a:pt x="1513370" y="24904"/>
                  </a:lnTo>
                  <a:close/>
                </a:path>
                <a:path w="2839084" h="305435">
                  <a:moveTo>
                    <a:pt x="1776107" y="286473"/>
                  </a:moveTo>
                  <a:lnTo>
                    <a:pt x="1774342" y="276961"/>
                  </a:lnTo>
                  <a:lnTo>
                    <a:pt x="1761985" y="245300"/>
                  </a:lnTo>
                  <a:lnTo>
                    <a:pt x="1741373" y="192519"/>
                  </a:lnTo>
                  <a:lnTo>
                    <a:pt x="1694878" y="73456"/>
                  </a:lnTo>
                  <a:lnTo>
                    <a:pt x="1678914" y="32588"/>
                  </a:lnTo>
                  <a:lnTo>
                    <a:pt x="1678914" y="192519"/>
                  </a:lnTo>
                  <a:lnTo>
                    <a:pt x="1591525" y="192519"/>
                  </a:lnTo>
                  <a:lnTo>
                    <a:pt x="1635848" y="73456"/>
                  </a:lnTo>
                  <a:lnTo>
                    <a:pt x="1678914" y="192519"/>
                  </a:lnTo>
                  <a:lnTo>
                    <a:pt x="1678914" y="32588"/>
                  </a:lnTo>
                  <a:lnTo>
                    <a:pt x="1650631" y="4635"/>
                  </a:lnTo>
                  <a:lnTo>
                    <a:pt x="1620647" y="4635"/>
                  </a:lnTo>
                  <a:lnTo>
                    <a:pt x="1498219" y="276961"/>
                  </a:lnTo>
                  <a:lnTo>
                    <a:pt x="1496453" y="286473"/>
                  </a:lnTo>
                  <a:lnTo>
                    <a:pt x="1498638" y="293801"/>
                  </a:lnTo>
                  <a:lnTo>
                    <a:pt x="1504619" y="298513"/>
                  </a:lnTo>
                  <a:lnTo>
                    <a:pt x="1514259" y="300177"/>
                  </a:lnTo>
                  <a:lnTo>
                    <a:pt x="1540852" y="300177"/>
                  </a:lnTo>
                  <a:lnTo>
                    <a:pt x="1578419" y="245300"/>
                  </a:lnTo>
                  <a:lnTo>
                    <a:pt x="1692427" y="245300"/>
                  </a:lnTo>
                  <a:lnTo>
                    <a:pt x="1707210" y="284137"/>
                  </a:lnTo>
                  <a:lnTo>
                    <a:pt x="1730857" y="300177"/>
                  </a:lnTo>
                  <a:lnTo>
                    <a:pt x="1758302" y="300177"/>
                  </a:lnTo>
                  <a:lnTo>
                    <a:pt x="1767928" y="298513"/>
                  </a:lnTo>
                  <a:lnTo>
                    <a:pt x="1773923" y="293801"/>
                  </a:lnTo>
                  <a:lnTo>
                    <a:pt x="1776107" y="286473"/>
                  </a:lnTo>
                  <a:close/>
                </a:path>
                <a:path w="2839084" h="305435">
                  <a:moveTo>
                    <a:pt x="2064016" y="24892"/>
                  </a:moveTo>
                  <a:lnTo>
                    <a:pt x="2062695" y="16217"/>
                  </a:lnTo>
                  <a:lnTo>
                    <a:pt x="2058797" y="9867"/>
                  </a:lnTo>
                  <a:lnTo>
                    <a:pt x="2052434" y="5969"/>
                  </a:lnTo>
                  <a:lnTo>
                    <a:pt x="2043747" y="4635"/>
                  </a:lnTo>
                  <a:lnTo>
                    <a:pt x="2017585" y="4635"/>
                  </a:lnTo>
                  <a:lnTo>
                    <a:pt x="2008822" y="5969"/>
                  </a:lnTo>
                  <a:lnTo>
                    <a:pt x="2002320" y="9867"/>
                  </a:lnTo>
                  <a:lnTo>
                    <a:pt x="1998281" y="16217"/>
                  </a:lnTo>
                  <a:lnTo>
                    <a:pt x="1996884" y="24892"/>
                  </a:lnTo>
                  <a:lnTo>
                    <a:pt x="1996884" y="180276"/>
                  </a:lnTo>
                  <a:lnTo>
                    <a:pt x="1878241" y="17297"/>
                  </a:lnTo>
                  <a:lnTo>
                    <a:pt x="1873224" y="11582"/>
                  </a:lnTo>
                  <a:lnTo>
                    <a:pt x="1867535" y="7645"/>
                  </a:lnTo>
                  <a:lnTo>
                    <a:pt x="1860969" y="5372"/>
                  </a:lnTo>
                  <a:lnTo>
                    <a:pt x="1853323" y="4635"/>
                  </a:lnTo>
                  <a:lnTo>
                    <a:pt x="1838134" y="4635"/>
                  </a:lnTo>
                  <a:lnTo>
                    <a:pt x="1829384" y="5969"/>
                  </a:lnTo>
                  <a:lnTo>
                    <a:pt x="1822881" y="9867"/>
                  </a:lnTo>
                  <a:lnTo>
                    <a:pt x="1818843" y="16217"/>
                  </a:lnTo>
                  <a:lnTo>
                    <a:pt x="1817446" y="24892"/>
                  </a:lnTo>
                  <a:lnTo>
                    <a:pt x="1817446" y="279920"/>
                  </a:lnTo>
                  <a:lnTo>
                    <a:pt x="1818843" y="288620"/>
                  </a:lnTo>
                  <a:lnTo>
                    <a:pt x="1822881" y="294970"/>
                  </a:lnTo>
                  <a:lnTo>
                    <a:pt x="1829384" y="298856"/>
                  </a:lnTo>
                  <a:lnTo>
                    <a:pt x="1838134" y="300177"/>
                  </a:lnTo>
                  <a:lnTo>
                    <a:pt x="1864321" y="300177"/>
                  </a:lnTo>
                  <a:lnTo>
                    <a:pt x="1873008" y="298856"/>
                  </a:lnTo>
                  <a:lnTo>
                    <a:pt x="1879358" y="294970"/>
                  </a:lnTo>
                  <a:lnTo>
                    <a:pt x="1883257" y="288620"/>
                  </a:lnTo>
                  <a:lnTo>
                    <a:pt x="1884578" y="279920"/>
                  </a:lnTo>
                  <a:lnTo>
                    <a:pt x="1884578" y="122859"/>
                  </a:lnTo>
                  <a:lnTo>
                    <a:pt x="2004072" y="287515"/>
                  </a:lnTo>
                  <a:lnTo>
                    <a:pt x="2008898" y="293243"/>
                  </a:lnTo>
                  <a:lnTo>
                    <a:pt x="2014562" y="297180"/>
                  </a:lnTo>
                  <a:lnTo>
                    <a:pt x="2021103" y="299453"/>
                  </a:lnTo>
                  <a:lnTo>
                    <a:pt x="2028545" y="300177"/>
                  </a:lnTo>
                  <a:lnTo>
                    <a:pt x="2043747" y="300177"/>
                  </a:lnTo>
                  <a:lnTo>
                    <a:pt x="2052434" y="298856"/>
                  </a:lnTo>
                  <a:lnTo>
                    <a:pt x="2058797" y="294970"/>
                  </a:lnTo>
                  <a:lnTo>
                    <a:pt x="2062695" y="288620"/>
                  </a:lnTo>
                  <a:lnTo>
                    <a:pt x="2064016" y="279920"/>
                  </a:lnTo>
                  <a:lnTo>
                    <a:pt x="2064016" y="24892"/>
                  </a:lnTo>
                  <a:close/>
                </a:path>
                <a:path w="2839084" h="305435">
                  <a:moveTo>
                    <a:pt x="2399715" y="152412"/>
                  </a:moveTo>
                  <a:lnTo>
                    <a:pt x="2392629" y="105765"/>
                  </a:lnTo>
                  <a:lnTo>
                    <a:pt x="2372410" y="65201"/>
                  </a:lnTo>
                  <a:lnTo>
                    <a:pt x="2340622" y="33185"/>
                  </a:lnTo>
                  <a:lnTo>
                    <a:pt x="2332164" y="28943"/>
                  </a:lnTo>
                  <a:lnTo>
                    <a:pt x="2332164" y="152412"/>
                  </a:lnTo>
                  <a:lnTo>
                    <a:pt x="2325954" y="188747"/>
                  </a:lnTo>
                  <a:lnTo>
                    <a:pt x="2308047" y="217652"/>
                  </a:lnTo>
                  <a:lnTo>
                    <a:pt x="2279624" y="236728"/>
                  </a:lnTo>
                  <a:lnTo>
                    <a:pt x="2241804" y="243611"/>
                  </a:lnTo>
                  <a:lnTo>
                    <a:pt x="2197481" y="243611"/>
                  </a:lnTo>
                  <a:lnTo>
                    <a:pt x="2197481" y="61214"/>
                  </a:lnTo>
                  <a:lnTo>
                    <a:pt x="2241804" y="61214"/>
                  </a:lnTo>
                  <a:lnTo>
                    <a:pt x="2279624" y="68046"/>
                  </a:lnTo>
                  <a:lnTo>
                    <a:pt x="2308047" y="87033"/>
                  </a:lnTo>
                  <a:lnTo>
                    <a:pt x="2325954" y="115900"/>
                  </a:lnTo>
                  <a:lnTo>
                    <a:pt x="2332164" y="152412"/>
                  </a:lnTo>
                  <a:lnTo>
                    <a:pt x="2332164" y="28943"/>
                  </a:lnTo>
                  <a:lnTo>
                    <a:pt x="2298814" y="12192"/>
                  </a:lnTo>
                  <a:lnTo>
                    <a:pt x="2248560" y="4635"/>
                  </a:lnTo>
                  <a:lnTo>
                    <a:pt x="2151024" y="4635"/>
                  </a:lnTo>
                  <a:lnTo>
                    <a:pt x="2142274" y="5969"/>
                  </a:lnTo>
                  <a:lnTo>
                    <a:pt x="2135784" y="9867"/>
                  </a:lnTo>
                  <a:lnTo>
                    <a:pt x="2131745" y="16217"/>
                  </a:lnTo>
                  <a:lnTo>
                    <a:pt x="2130348" y="24904"/>
                  </a:lnTo>
                  <a:lnTo>
                    <a:pt x="2130348" y="279920"/>
                  </a:lnTo>
                  <a:lnTo>
                    <a:pt x="2131745" y="288620"/>
                  </a:lnTo>
                  <a:lnTo>
                    <a:pt x="2135784" y="294970"/>
                  </a:lnTo>
                  <a:lnTo>
                    <a:pt x="2142274" y="298856"/>
                  </a:lnTo>
                  <a:lnTo>
                    <a:pt x="2151024" y="300177"/>
                  </a:lnTo>
                  <a:lnTo>
                    <a:pt x="2248560" y="300177"/>
                  </a:lnTo>
                  <a:lnTo>
                    <a:pt x="2298814" y="292684"/>
                  </a:lnTo>
                  <a:lnTo>
                    <a:pt x="2340622" y="271754"/>
                  </a:lnTo>
                  <a:lnTo>
                    <a:pt x="2368639" y="243611"/>
                  </a:lnTo>
                  <a:lnTo>
                    <a:pt x="2392629" y="199237"/>
                  </a:lnTo>
                  <a:lnTo>
                    <a:pt x="2399715" y="152412"/>
                  </a:lnTo>
                  <a:close/>
                </a:path>
                <a:path w="2839084" h="305435">
                  <a:moveTo>
                    <a:pt x="2514612" y="24892"/>
                  </a:moveTo>
                  <a:lnTo>
                    <a:pt x="2513292" y="16217"/>
                  </a:lnTo>
                  <a:lnTo>
                    <a:pt x="2509393" y="9867"/>
                  </a:lnTo>
                  <a:lnTo>
                    <a:pt x="2503030" y="5969"/>
                  </a:lnTo>
                  <a:lnTo>
                    <a:pt x="2494343" y="4635"/>
                  </a:lnTo>
                  <a:lnTo>
                    <a:pt x="2468156" y="4635"/>
                  </a:lnTo>
                  <a:lnTo>
                    <a:pt x="2459405" y="5969"/>
                  </a:lnTo>
                  <a:lnTo>
                    <a:pt x="2452916" y="9867"/>
                  </a:lnTo>
                  <a:lnTo>
                    <a:pt x="2448877" y="16217"/>
                  </a:lnTo>
                  <a:lnTo>
                    <a:pt x="2447480" y="24892"/>
                  </a:lnTo>
                  <a:lnTo>
                    <a:pt x="2447480" y="279920"/>
                  </a:lnTo>
                  <a:lnTo>
                    <a:pt x="2448877" y="288620"/>
                  </a:lnTo>
                  <a:lnTo>
                    <a:pt x="2452916" y="294970"/>
                  </a:lnTo>
                  <a:lnTo>
                    <a:pt x="2459405" y="298856"/>
                  </a:lnTo>
                  <a:lnTo>
                    <a:pt x="2468156" y="300177"/>
                  </a:lnTo>
                  <a:lnTo>
                    <a:pt x="2494343" y="300177"/>
                  </a:lnTo>
                  <a:lnTo>
                    <a:pt x="2503030" y="298856"/>
                  </a:lnTo>
                  <a:lnTo>
                    <a:pt x="2509393" y="294970"/>
                  </a:lnTo>
                  <a:lnTo>
                    <a:pt x="2513292" y="288620"/>
                  </a:lnTo>
                  <a:lnTo>
                    <a:pt x="2514612" y="279920"/>
                  </a:lnTo>
                  <a:lnTo>
                    <a:pt x="2514612" y="24892"/>
                  </a:lnTo>
                  <a:close/>
                </a:path>
                <a:path w="2839084" h="305435">
                  <a:moveTo>
                    <a:pt x="2838881" y="159600"/>
                  </a:moveTo>
                  <a:lnTo>
                    <a:pt x="2837484" y="150901"/>
                  </a:lnTo>
                  <a:lnTo>
                    <a:pt x="2833446" y="144551"/>
                  </a:lnTo>
                  <a:lnTo>
                    <a:pt x="2826943" y="140652"/>
                  </a:lnTo>
                  <a:lnTo>
                    <a:pt x="2818193" y="139331"/>
                  </a:lnTo>
                  <a:lnTo>
                    <a:pt x="2724874" y="139331"/>
                  </a:lnTo>
                  <a:lnTo>
                    <a:pt x="2716123" y="140652"/>
                  </a:lnTo>
                  <a:lnTo>
                    <a:pt x="2709634" y="144551"/>
                  </a:lnTo>
                  <a:lnTo>
                    <a:pt x="2705595" y="150901"/>
                  </a:lnTo>
                  <a:lnTo>
                    <a:pt x="2704198" y="159600"/>
                  </a:lnTo>
                  <a:lnTo>
                    <a:pt x="2704198" y="168884"/>
                  </a:lnTo>
                  <a:lnTo>
                    <a:pt x="2705595" y="177571"/>
                  </a:lnTo>
                  <a:lnTo>
                    <a:pt x="2709634" y="183921"/>
                  </a:lnTo>
                  <a:lnTo>
                    <a:pt x="2716123" y="187820"/>
                  </a:lnTo>
                  <a:lnTo>
                    <a:pt x="2724874" y="189153"/>
                  </a:lnTo>
                  <a:lnTo>
                    <a:pt x="2775978" y="189153"/>
                  </a:lnTo>
                  <a:lnTo>
                    <a:pt x="2775978" y="234759"/>
                  </a:lnTo>
                  <a:lnTo>
                    <a:pt x="2763939" y="239979"/>
                  </a:lnTo>
                  <a:lnTo>
                    <a:pt x="2750997" y="243662"/>
                  </a:lnTo>
                  <a:lnTo>
                    <a:pt x="2737662" y="245846"/>
                  </a:lnTo>
                  <a:lnTo>
                    <a:pt x="2724454" y="246570"/>
                  </a:lnTo>
                  <a:lnTo>
                    <a:pt x="2683967" y="238861"/>
                  </a:lnTo>
                  <a:lnTo>
                    <a:pt x="2654160" y="218173"/>
                  </a:lnTo>
                  <a:lnTo>
                    <a:pt x="2635758" y="188150"/>
                  </a:lnTo>
                  <a:lnTo>
                    <a:pt x="2629458" y="152425"/>
                  </a:lnTo>
                  <a:lnTo>
                    <a:pt x="2636418" y="115620"/>
                  </a:lnTo>
                  <a:lnTo>
                    <a:pt x="2655697" y="85712"/>
                  </a:lnTo>
                  <a:lnTo>
                    <a:pt x="2684856" y="65608"/>
                  </a:lnTo>
                  <a:lnTo>
                    <a:pt x="2721508" y="58267"/>
                  </a:lnTo>
                  <a:lnTo>
                    <a:pt x="2734195" y="58572"/>
                  </a:lnTo>
                  <a:lnTo>
                    <a:pt x="2747314" y="60109"/>
                  </a:lnTo>
                  <a:lnTo>
                    <a:pt x="2761462" y="63792"/>
                  </a:lnTo>
                  <a:lnTo>
                    <a:pt x="2777236" y="70510"/>
                  </a:lnTo>
                  <a:lnTo>
                    <a:pt x="2785580" y="73380"/>
                  </a:lnTo>
                  <a:lnTo>
                    <a:pt x="2820098" y="43218"/>
                  </a:lnTo>
                  <a:lnTo>
                    <a:pt x="2791091" y="12827"/>
                  </a:lnTo>
                  <a:lnTo>
                    <a:pt x="2746654" y="1422"/>
                  </a:lnTo>
                  <a:lnTo>
                    <a:pt x="2721508" y="0"/>
                  </a:lnTo>
                  <a:lnTo>
                    <a:pt x="2669451" y="7861"/>
                  </a:lnTo>
                  <a:lnTo>
                    <a:pt x="2625534" y="29718"/>
                  </a:lnTo>
                  <a:lnTo>
                    <a:pt x="2591727" y="62915"/>
                  </a:lnTo>
                  <a:lnTo>
                    <a:pt x="2570010" y="104838"/>
                  </a:lnTo>
                  <a:lnTo>
                    <a:pt x="2562326" y="152844"/>
                  </a:lnTo>
                  <a:lnTo>
                    <a:pt x="2569895" y="200418"/>
                  </a:lnTo>
                  <a:lnTo>
                    <a:pt x="2591473" y="242087"/>
                  </a:lnTo>
                  <a:lnTo>
                    <a:pt x="2625344" y="275158"/>
                  </a:lnTo>
                  <a:lnTo>
                    <a:pt x="2669819" y="296964"/>
                  </a:lnTo>
                  <a:lnTo>
                    <a:pt x="2723184" y="304838"/>
                  </a:lnTo>
                  <a:lnTo>
                    <a:pt x="2749550" y="302818"/>
                  </a:lnTo>
                  <a:lnTo>
                    <a:pt x="2801328" y="285953"/>
                  </a:lnTo>
                  <a:lnTo>
                    <a:pt x="2835973" y="259016"/>
                  </a:lnTo>
                  <a:lnTo>
                    <a:pt x="2838881" y="244881"/>
                  </a:lnTo>
                  <a:lnTo>
                    <a:pt x="2838881" y="159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55462" y="3241548"/>
              <a:ext cx="1090930" cy="504190"/>
            </a:xfrm>
            <a:custGeom>
              <a:avLst/>
              <a:gdLst/>
              <a:ahLst/>
              <a:cxnLst/>
              <a:rect l="l" t="t" r="r" b="b"/>
              <a:pathLst>
                <a:path w="1090929" h="504189">
                  <a:moveTo>
                    <a:pt x="1090523" y="0"/>
                  </a:moveTo>
                  <a:lnTo>
                    <a:pt x="0" y="0"/>
                  </a:lnTo>
                  <a:lnTo>
                    <a:pt x="0" y="503999"/>
                  </a:lnTo>
                  <a:lnTo>
                    <a:pt x="1090523" y="503999"/>
                  </a:lnTo>
                  <a:lnTo>
                    <a:pt x="1090523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684406" y="3352025"/>
              <a:ext cx="876300" cy="295910"/>
            </a:xfrm>
            <a:custGeom>
              <a:avLst/>
              <a:gdLst/>
              <a:ahLst/>
              <a:cxnLst/>
              <a:rect l="l" t="t" r="r" b="b"/>
              <a:pathLst>
                <a:path w="876300" h="295910">
                  <a:moveTo>
                    <a:pt x="348322" y="274015"/>
                  </a:moveTo>
                  <a:lnTo>
                    <a:pt x="324688" y="19418"/>
                  </a:lnTo>
                  <a:lnTo>
                    <a:pt x="303568" y="0"/>
                  </a:lnTo>
                  <a:lnTo>
                    <a:pt x="272757" y="0"/>
                  </a:lnTo>
                  <a:lnTo>
                    <a:pt x="173951" y="199707"/>
                  </a:lnTo>
                  <a:lnTo>
                    <a:pt x="98806" y="16052"/>
                  </a:lnTo>
                  <a:lnTo>
                    <a:pt x="94805" y="8915"/>
                  </a:lnTo>
                  <a:lnTo>
                    <a:pt x="89674" y="3911"/>
                  </a:lnTo>
                  <a:lnTo>
                    <a:pt x="83185" y="965"/>
                  </a:lnTo>
                  <a:lnTo>
                    <a:pt x="75158" y="0"/>
                  </a:lnTo>
                  <a:lnTo>
                    <a:pt x="44767" y="0"/>
                  </a:lnTo>
                  <a:lnTo>
                    <a:pt x="0" y="274015"/>
                  </a:lnTo>
                  <a:lnTo>
                    <a:pt x="419" y="283260"/>
                  </a:lnTo>
                  <a:lnTo>
                    <a:pt x="4013" y="290017"/>
                  </a:lnTo>
                  <a:lnTo>
                    <a:pt x="10452" y="294157"/>
                  </a:lnTo>
                  <a:lnTo>
                    <a:pt x="19431" y="295554"/>
                  </a:lnTo>
                  <a:lnTo>
                    <a:pt x="45186" y="295554"/>
                  </a:lnTo>
                  <a:lnTo>
                    <a:pt x="80225" y="114833"/>
                  </a:lnTo>
                  <a:lnTo>
                    <a:pt x="145249" y="276123"/>
                  </a:lnTo>
                  <a:lnTo>
                    <a:pt x="149047" y="283273"/>
                  </a:lnTo>
                  <a:lnTo>
                    <a:pt x="154165" y="288277"/>
                  </a:lnTo>
                  <a:lnTo>
                    <a:pt x="160616" y="291223"/>
                  </a:lnTo>
                  <a:lnTo>
                    <a:pt x="168465" y="292176"/>
                  </a:lnTo>
                  <a:lnTo>
                    <a:pt x="179870" y="292176"/>
                  </a:lnTo>
                  <a:lnTo>
                    <a:pt x="268109" y="114833"/>
                  </a:lnTo>
                  <a:lnTo>
                    <a:pt x="281609" y="276123"/>
                  </a:lnTo>
                  <a:lnTo>
                    <a:pt x="283667" y="284505"/>
                  </a:lnTo>
                  <a:lnTo>
                    <a:pt x="287947" y="290601"/>
                  </a:lnTo>
                  <a:lnTo>
                    <a:pt x="294436" y="294309"/>
                  </a:lnTo>
                  <a:lnTo>
                    <a:pt x="303149" y="295554"/>
                  </a:lnTo>
                  <a:lnTo>
                    <a:pt x="328904" y="295554"/>
                  </a:lnTo>
                  <a:lnTo>
                    <a:pt x="337820" y="294157"/>
                  </a:lnTo>
                  <a:lnTo>
                    <a:pt x="344157" y="290017"/>
                  </a:lnTo>
                  <a:lnTo>
                    <a:pt x="347726" y="283260"/>
                  </a:lnTo>
                  <a:lnTo>
                    <a:pt x="348322" y="274015"/>
                  </a:lnTo>
                  <a:close/>
                </a:path>
                <a:path w="876300" h="295910">
                  <a:moveTo>
                    <a:pt x="604240" y="20269"/>
                  </a:moveTo>
                  <a:lnTo>
                    <a:pt x="602919" y="11582"/>
                  </a:lnTo>
                  <a:lnTo>
                    <a:pt x="599020" y="5232"/>
                  </a:lnTo>
                  <a:lnTo>
                    <a:pt x="592658" y="1333"/>
                  </a:lnTo>
                  <a:lnTo>
                    <a:pt x="583971" y="0"/>
                  </a:lnTo>
                  <a:lnTo>
                    <a:pt x="424802" y="0"/>
                  </a:lnTo>
                  <a:lnTo>
                    <a:pt x="416052" y="1333"/>
                  </a:lnTo>
                  <a:lnTo>
                    <a:pt x="409549" y="5232"/>
                  </a:lnTo>
                  <a:lnTo>
                    <a:pt x="405511" y="11582"/>
                  </a:lnTo>
                  <a:lnTo>
                    <a:pt x="404114" y="20269"/>
                  </a:lnTo>
                  <a:lnTo>
                    <a:pt x="404114" y="275285"/>
                  </a:lnTo>
                  <a:lnTo>
                    <a:pt x="405511" y="283984"/>
                  </a:lnTo>
                  <a:lnTo>
                    <a:pt x="409549" y="290334"/>
                  </a:lnTo>
                  <a:lnTo>
                    <a:pt x="416052" y="294233"/>
                  </a:lnTo>
                  <a:lnTo>
                    <a:pt x="424802" y="295554"/>
                  </a:lnTo>
                  <a:lnTo>
                    <a:pt x="583971" y="295554"/>
                  </a:lnTo>
                  <a:lnTo>
                    <a:pt x="592658" y="294233"/>
                  </a:lnTo>
                  <a:lnTo>
                    <a:pt x="599020" y="290334"/>
                  </a:lnTo>
                  <a:lnTo>
                    <a:pt x="602919" y="283984"/>
                  </a:lnTo>
                  <a:lnTo>
                    <a:pt x="604240" y="275285"/>
                  </a:lnTo>
                  <a:lnTo>
                    <a:pt x="604240" y="259232"/>
                  </a:lnTo>
                  <a:lnTo>
                    <a:pt x="471246" y="238975"/>
                  </a:lnTo>
                  <a:lnTo>
                    <a:pt x="471246" y="175653"/>
                  </a:lnTo>
                  <a:lnTo>
                    <a:pt x="566661" y="175653"/>
                  </a:lnTo>
                  <a:lnTo>
                    <a:pt x="575348" y="174256"/>
                  </a:lnTo>
                  <a:lnTo>
                    <a:pt x="581710" y="170218"/>
                  </a:lnTo>
                  <a:lnTo>
                    <a:pt x="585609" y="163715"/>
                  </a:lnTo>
                  <a:lnTo>
                    <a:pt x="586943" y="154952"/>
                  </a:lnTo>
                  <a:lnTo>
                    <a:pt x="586943" y="143560"/>
                  </a:lnTo>
                  <a:lnTo>
                    <a:pt x="585609" y="134874"/>
                  </a:lnTo>
                  <a:lnTo>
                    <a:pt x="581710" y="128524"/>
                  </a:lnTo>
                  <a:lnTo>
                    <a:pt x="575348" y="124625"/>
                  </a:lnTo>
                  <a:lnTo>
                    <a:pt x="566661" y="123291"/>
                  </a:lnTo>
                  <a:lnTo>
                    <a:pt x="471246" y="123291"/>
                  </a:lnTo>
                  <a:lnTo>
                    <a:pt x="471246" y="56578"/>
                  </a:lnTo>
                  <a:lnTo>
                    <a:pt x="583971" y="56578"/>
                  </a:lnTo>
                  <a:lnTo>
                    <a:pt x="592658" y="55257"/>
                  </a:lnTo>
                  <a:lnTo>
                    <a:pt x="599020" y="51358"/>
                  </a:lnTo>
                  <a:lnTo>
                    <a:pt x="602919" y="45008"/>
                  </a:lnTo>
                  <a:lnTo>
                    <a:pt x="604240" y="36309"/>
                  </a:lnTo>
                  <a:lnTo>
                    <a:pt x="604240" y="20269"/>
                  </a:lnTo>
                  <a:close/>
                </a:path>
                <a:path w="876300" h="295910">
                  <a:moveTo>
                    <a:pt x="876185" y="20269"/>
                  </a:moveTo>
                  <a:lnTo>
                    <a:pt x="874788" y="11582"/>
                  </a:lnTo>
                  <a:lnTo>
                    <a:pt x="870750" y="5232"/>
                  </a:lnTo>
                  <a:lnTo>
                    <a:pt x="864247" y="1333"/>
                  </a:lnTo>
                  <a:lnTo>
                    <a:pt x="855497" y="12"/>
                  </a:lnTo>
                  <a:lnTo>
                    <a:pt x="653669" y="12"/>
                  </a:lnTo>
                  <a:lnTo>
                    <a:pt x="644982" y="1333"/>
                  </a:lnTo>
                  <a:lnTo>
                    <a:pt x="638632" y="5232"/>
                  </a:lnTo>
                  <a:lnTo>
                    <a:pt x="634733" y="11582"/>
                  </a:lnTo>
                  <a:lnTo>
                    <a:pt x="633412" y="20269"/>
                  </a:lnTo>
                  <a:lnTo>
                    <a:pt x="633412" y="36309"/>
                  </a:lnTo>
                  <a:lnTo>
                    <a:pt x="634733" y="45008"/>
                  </a:lnTo>
                  <a:lnTo>
                    <a:pt x="638632" y="51358"/>
                  </a:lnTo>
                  <a:lnTo>
                    <a:pt x="644982" y="55257"/>
                  </a:lnTo>
                  <a:lnTo>
                    <a:pt x="653669" y="56578"/>
                  </a:lnTo>
                  <a:lnTo>
                    <a:pt x="721233" y="56578"/>
                  </a:lnTo>
                  <a:lnTo>
                    <a:pt x="721233" y="275285"/>
                  </a:lnTo>
                  <a:lnTo>
                    <a:pt x="722553" y="283972"/>
                  </a:lnTo>
                  <a:lnTo>
                    <a:pt x="726452" y="290322"/>
                  </a:lnTo>
                  <a:lnTo>
                    <a:pt x="732815" y="294220"/>
                  </a:lnTo>
                  <a:lnTo>
                    <a:pt x="741502" y="295554"/>
                  </a:lnTo>
                  <a:lnTo>
                    <a:pt x="766826" y="295554"/>
                  </a:lnTo>
                  <a:lnTo>
                    <a:pt x="775512" y="294220"/>
                  </a:lnTo>
                  <a:lnTo>
                    <a:pt x="781875" y="290322"/>
                  </a:lnTo>
                  <a:lnTo>
                    <a:pt x="785774" y="283972"/>
                  </a:lnTo>
                  <a:lnTo>
                    <a:pt x="787095" y="275285"/>
                  </a:lnTo>
                  <a:lnTo>
                    <a:pt x="787095" y="56578"/>
                  </a:lnTo>
                  <a:lnTo>
                    <a:pt x="855497" y="56578"/>
                  </a:lnTo>
                  <a:lnTo>
                    <a:pt x="864247" y="55257"/>
                  </a:lnTo>
                  <a:lnTo>
                    <a:pt x="870750" y="51358"/>
                  </a:lnTo>
                  <a:lnTo>
                    <a:pt x="874788" y="45008"/>
                  </a:lnTo>
                  <a:lnTo>
                    <a:pt x="876185" y="36309"/>
                  </a:lnTo>
                  <a:lnTo>
                    <a:pt x="876185" y="202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76026" y="3920706"/>
              <a:ext cx="3059430" cy="504190"/>
            </a:xfrm>
            <a:custGeom>
              <a:avLst/>
              <a:gdLst/>
              <a:ahLst/>
              <a:cxnLst/>
              <a:rect l="l" t="t" r="r" b="b"/>
              <a:pathLst>
                <a:path w="3059429" h="504189">
                  <a:moveTo>
                    <a:pt x="3059429" y="0"/>
                  </a:moveTo>
                  <a:lnTo>
                    <a:pt x="0" y="0"/>
                  </a:lnTo>
                  <a:lnTo>
                    <a:pt x="0" y="503999"/>
                  </a:lnTo>
                  <a:lnTo>
                    <a:pt x="3059429" y="503999"/>
                  </a:lnTo>
                  <a:lnTo>
                    <a:pt x="3059429" y="0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19206" y="4027538"/>
              <a:ext cx="2804795" cy="300355"/>
            </a:xfrm>
            <a:custGeom>
              <a:avLst/>
              <a:gdLst/>
              <a:ahLst/>
              <a:cxnLst/>
              <a:rect l="l" t="t" r="r" b="b"/>
              <a:pathLst>
                <a:path w="2804795" h="300354">
                  <a:moveTo>
                    <a:pt x="260388" y="276936"/>
                  </a:moveTo>
                  <a:lnTo>
                    <a:pt x="260350" y="269570"/>
                  </a:lnTo>
                  <a:lnTo>
                    <a:pt x="257543" y="261366"/>
                  </a:lnTo>
                  <a:lnTo>
                    <a:pt x="253746" y="252920"/>
                  </a:lnTo>
                  <a:lnTo>
                    <a:pt x="249936" y="246583"/>
                  </a:lnTo>
                  <a:lnTo>
                    <a:pt x="249593" y="245999"/>
                  </a:lnTo>
                  <a:lnTo>
                    <a:pt x="244881" y="242201"/>
                  </a:lnTo>
                  <a:lnTo>
                    <a:pt x="238899" y="241338"/>
                  </a:lnTo>
                  <a:lnTo>
                    <a:pt x="230949" y="243205"/>
                  </a:lnTo>
                  <a:lnTo>
                    <a:pt x="225463" y="245745"/>
                  </a:lnTo>
                  <a:lnTo>
                    <a:pt x="220395" y="246583"/>
                  </a:lnTo>
                  <a:lnTo>
                    <a:pt x="211518" y="246583"/>
                  </a:lnTo>
                  <a:lnTo>
                    <a:pt x="194665" y="241439"/>
                  </a:lnTo>
                  <a:lnTo>
                    <a:pt x="181229" y="227850"/>
                  </a:lnTo>
                  <a:lnTo>
                    <a:pt x="171742" y="208648"/>
                  </a:lnTo>
                  <a:lnTo>
                    <a:pt x="167525" y="190017"/>
                  </a:lnTo>
                  <a:lnTo>
                    <a:pt x="166763" y="186639"/>
                  </a:lnTo>
                  <a:lnTo>
                    <a:pt x="194449" y="174510"/>
                  </a:lnTo>
                  <a:lnTo>
                    <a:pt x="214998" y="154863"/>
                  </a:lnTo>
                  <a:lnTo>
                    <a:pt x="221437" y="141884"/>
                  </a:lnTo>
                  <a:lnTo>
                    <a:pt x="227799" y="129044"/>
                  </a:lnTo>
                  <a:lnTo>
                    <a:pt x="232206" y="98386"/>
                  </a:lnTo>
                  <a:lnTo>
                    <a:pt x="225742" y="60388"/>
                  </a:lnTo>
                  <a:lnTo>
                    <a:pt x="223443" y="56578"/>
                  </a:lnTo>
                  <a:lnTo>
                    <a:pt x="206819" y="29095"/>
                  </a:lnTo>
                  <a:lnTo>
                    <a:pt x="176098" y="7848"/>
                  </a:lnTo>
                  <a:lnTo>
                    <a:pt x="164236" y="5638"/>
                  </a:lnTo>
                  <a:lnTo>
                    <a:pt x="164236" y="99656"/>
                  </a:lnTo>
                  <a:lnTo>
                    <a:pt x="161480" y="116230"/>
                  </a:lnTo>
                  <a:lnTo>
                    <a:pt x="153631" y="129641"/>
                  </a:lnTo>
                  <a:lnTo>
                    <a:pt x="141249" y="138620"/>
                  </a:lnTo>
                  <a:lnTo>
                    <a:pt x="124968" y="141884"/>
                  </a:lnTo>
                  <a:lnTo>
                    <a:pt x="67132" y="141884"/>
                  </a:lnTo>
                  <a:lnTo>
                    <a:pt x="67132" y="56578"/>
                  </a:lnTo>
                  <a:lnTo>
                    <a:pt x="124968" y="56578"/>
                  </a:lnTo>
                  <a:lnTo>
                    <a:pt x="141084" y="59867"/>
                  </a:lnTo>
                  <a:lnTo>
                    <a:pt x="153466" y="68935"/>
                  </a:lnTo>
                  <a:lnTo>
                    <a:pt x="161429" y="82600"/>
                  </a:lnTo>
                  <a:lnTo>
                    <a:pt x="164236" y="99656"/>
                  </a:lnTo>
                  <a:lnTo>
                    <a:pt x="164236" y="5638"/>
                  </a:lnTo>
                  <a:lnTo>
                    <a:pt x="134251" y="12"/>
                  </a:lnTo>
                  <a:lnTo>
                    <a:pt x="20675" y="12"/>
                  </a:lnTo>
                  <a:lnTo>
                    <a:pt x="11925" y="1346"/>
                  </a:lnTo>
                  <a:lnTo>
                    <a:pt x="5435" y="5245"/>
                  </a:lnTo>
                  <a:lnTo>
                    <a:pt x="1384" y="11595"/>
                  </a:lnTo>
                  <a:lnTo>
                    <a:pt x="0" y="20281"/>
                  </a:lnTo>
                  <a:lnTo>
                    <a:pt x="0" y="275285"/>
                  </a:lnTo>
                  <a:lnTo>
                    <a:pt x="1384" y="283984"/>
                  </a:lnTo>
                  <a:lnTo>
                    <a:pt x="5435" y="290334"/>
                  </a:lnTo>
                  <a:lnTo>
                    <a:pt x="11925" y="294233"/>
                  </a:lnTo>
                  <a:lnTo>
                    <a:pt x="20675" y="295554"/>
                  </a:lnTo>
                  <a:lnTo>
                    <a:pt x="46863" y="295554"/>
                  </a:lnTo>
                  <a:lnTo>
                    <a:pt x="67132" y="190017"/>
                  </a:lnTo>
                  <a:lnTo>
                    <a:pt x="106387" y="190017"/>
                  </a:lnTo>
                  <a:lnTo>
                    <a:pt x="112255" y="221297"/>
                  </a:lnTo>
                  <a:lnTo>
                    <a:pt x="127342" y="257619"/>
                  </a:lnTo>
                  <a:lnTo>
                    <a:pt x="155498" y="287680"/>
                  </a:lnTo>
                  <a:lnTo>
                    <a:pt x="200545" y="300202"/>
                  </a:lnTo>
                  <a:lnTo>
                    <a:pt x="214223" y="299427"/>
                  </a:lnTo>
                  <a:lnTo>
                    <a:pt x="227304" y="297141"/>
                  </a:lnTo>
                  <a:lnTo>
                    <a:pt x="239674" y="293433"/>
                  </a:lnTo>
                  <a:lnTo>
                    <a:pt x="251206" y="288378"/>
                  </a:lnTo>
                  <a:lnTo>
                    <a:pt x="257429" y="283273"/>
                  </a:lnTo>
                  <a:lnTo>
                    <a:pt x="260388" y="276936"/>
                  </a:lnTo>
                  <a:close/>
                </a:path>
                <a:path w="2804795" h="300354">
                  <a:moveTo>
                    <a:pt x="496976" y="20281"/>
                  </a:moveTo>
                  <a:lnTo>
                    <a:pt x="495655" y="11595"/>
                  </a:lnTo>
                  <a:lnTo>
                    <a:pt x="491756" y="5232"/>
                  </a:lnTo>
                  <a:lnTo>
                    <a:pt x="485394" y="1333"/>
                  </a:lnTo>
                  <a:lnTo>
                    <a:pt x="476707" y="12"/>
                  </a:lnTo>
                  <a:lnTo>
                    <a:pt x="317538" y="12"/>
                  </a:lnTo>
                  <a:lnTo>
                    <a:pt x="308787" y="1333"/>
                  </a:lnTo>
                  <a:lnTo>
                    <a:pt x="302285" y="5232"/>
                  </a:lnTo>
                  <a:lnTo>
                    <a:pt x="298246" y="11595"/>
                  </a:lnTo>
                  <a:lnTo>
                    <a:pt x="296849" y="20281"/>
                  </a:lnTo>
                  <a:lnTo>
                    <a:pt x="296849" y="275297"/>
                  </a:lnTo>
                  <a:lnTo>
                    <a:pt x="298246" y="283984"/>
                  </a:lnTo>
                  <a:lnTo>
                    <a:pt x="302285" y="290334"/>
                  </a:lnTo>
                  <a:lnTo>
                    <a:pt x="308787" y="294233"/>
                  </a:lnTo>
                  <a:lnTo>
                    <a:pt x="317538" y="295567"/>
                  </a:lnTo>
                  <a:lnTo>
                    <a:pt x="476707" y="295567"/>
                  </a:lnTo>
                  <a:lnTo>
                    <a:pt x="485394" y="294233"/>
                  </a:lnTo>
                  <a:lnTo>
                    <a:pt x="491756" y="290334"/>
                  </a:lnTo>
                  <a:lnTo>
                    <a:pt x="495655" y="283984"/>
                  </a:lnTo>
                  <a:lnTo>
                    <a:pt x="496976" y="275297"/>
                  </a:lnTo>
                  <a:lnTo>
                    <a:pt x="496976" y="259257"/>
                  </a:lnTo>
                  <a:lnTo>
                    <a:pt x="363982" y="238988"/>
                  </a:lnTo>
                  <a:lnTo>
                    <a:pt x="363982" y="175666"/>
                  </a:lnTo>
                  <a:lnTo>
                    <a:pt x="459397" y="175666"/>
                  </a:lnTo>
                  <a:lnTo>
                    <a:pt x="468083" y="174269"/>
                  </a:lnTo>
                  <a:lnTo>
                    <a:pt x="474446" y="170218"/>
                  </a:lnTo>
                  <a:lnTo>
                    <a:pt x="478345" y="163715"/>
                  </a:lnTo>
                  <a:lnTo>
                    <a:pt x="479666" y="154965"/>
                  </a:lnTo>
                  <a:lnTo>
                    <a:pt x="479666" y="143573"/>
                  </a:lnTo>
                  <a:lnTo>
                    <a:pt x="478345" y="134874"/>
                  </a:lnTo>
                  <a:lnTo>
                    <a:pt x="474446" y="128524"/>
                  </a:lnTo>
                  <a:lnTo>
                    <a:pt x="468083" y="124637"/>
                  </a:lnTo>
                  <a:lnTo>
                    <a:pt x="459397" y="123317"/>
                  </a:lnTo>
                  <a:lnTo>
                    <a:pt x="363982" y="123317"/>
                  </a:lnTo>
                  <a:lnTo>
                    <a:pt x="363982" y="56591"/>
                  </a:lnTo>
                  <a:lnTo>
                    <a:pt x="476707" y="56591"/>
                  </a:lnTo>
                  <a:lnTo>
                    <a:pt x="485394" y="55257"/>
                  </a:lnTo>
                  <a:lnTo>
                    <a:pt x="491756" y="51358"/>
                  </a:lnTo>
                  <a:lnTo>
                    <a:pt x="495655" y="45008"/>
                  </a:lnTo>
                  <a:lnTo>
                    <a:pt x="496976" y="36334"/>
                  </a:lnTo>
                  <a:lnTo>
                    <a:pt x="496976" y="20281"/>
                  </a:lnTo>
                  <a:close/>
                </a:path>
                <a:path w="2804795" h="300354">
                  <a:moveTo>
                    <a:pt x="806577" y="281838"/>
                  </a:moveTo>
                  <a:lnTo>
                    <a:pt x="804811" y="272338"/>
                  </a:lnTo>
                  <a:lnTo>
                    <a:pt x="792441" y="240665"/>
                  </a:lnTo>
                  <a:lnTo>
                    <a:pt x="771829" y="187896"/>
                  </a:lnTo>
                  <a:lnTo>
                    <a:pt x="725335" y="68821"/>
                  </a:lnTo>
                  <a:lnTo>
                    <a:pt x="709383" y="27965"/>
                  </a:lnTo>
                  <a:lnTo>
                    <a:pt x="709383" y="187896"/>
                  </a:lnTo>
                  <a:lnTo>
                    <a:pt x="621995" y="187896"/>
                  </a:lnTo>
                  <a:lnTo>
                    <a:pt x="666318" y="68821"/>
                  </a:lnTo>
                  <a:lnTo>
                    <a:pt x="709383" y="187896"/>
                  </a:lnTo>
                  <a:lnTo>
                    <a:pt x="709383" y="27965"/>
                  </a:lnTo>
                  <a:lnTo>
                    <a:pt x="681101" y="0"/>
                  </a:lnTo>
                  <a:lnTo>
                    <a:pt x="651116" y="0"/>
                  </a:lnTo>
                  <a:lnTo>
                    <a:pt x="528675" y="272338"/>
                  </a:lnTo>
                  <a:lnTo>
                    <a:pt x="526910" y="281838"/>
                  </a:lnTo>
                  <a:lnTo>
                    <a:pt x="529094" y="289166"/>
                  </a:lnTo>
                  <a:lnTo>
                    <a:pt x="535089" y="293890"/>
                  </a:lnTo>
                  <a:lnTo>
                    <a:pt x="544728" y="295554"/>
                  </a:lnTo>
                  <a:lnTo>
                    <a:pt x="571322" y="295554"/>
                  </a:lnTo>
                  <a:lnTo>
                    <a:pt x="608901" y="240665"/>
                  </a:lnTo>
                  <a:lnTo>
                    <a:pt x="722896" y="240665"/>
                  </a:lnTo>
                  <a:lnTo>
                    <a:pt x="737679" y="279501"/>
                  </a:lnTo>
                  <a:lnTo>
                    <a:pt x="761326" y="295554"/>
                  </a:lnTo>
                  <a:lnTo>
                    <a:pt x="788771" y="295554"/>
                  </a:lnTo>
                  <a:lnTo>
                    <a:pt x="798398" y="293890"/>
                  </a:lnTo>
                  <a:lnTo>
                    <a:pt x="804379" y="289166"/>
                  </a:lnTo>
                  <a:lnTo>
                    <a:pt x="806577" y="281838"/>
                  </a:lnTo>
                  <a:close/>
                </a:path>
                <a:path w="2804795" h="300354">
                  <a:moveTo>
                    <a:pt x="1083081" y="211963"/>
                  </a:moveTo>
                  <a:lnTo>
                    <a:pt x="1068171" y="168478"/>
                  </a:lnTo>
                  <a:lnTo>
                    <a:pt x="1022273" y="142303"/>
                  </a:lnTo>
                  <a:lnTo>
                    <a:pt x="1044092" y="131368"/>
                  </a:lnTo>
                  <a:lnTo>
                    <a:pt x="1050429" y="124980"/>
                  </a:lnTo>
                  <a:lnTo>
                    <a:pt x="1058748" y="116598"/>
                  </a:lnTo>
                  <a:lnTo>
                    <a:pt x="1066990" y="99377"/>
                  </a:lnTo>
                  <a:lnTo>
                    <a:pt x="1063193" y="53213"/>
                  </a:lnTo>
                  <a:lnTo>
                    <a:pt x="1040117" y="21539"/>
                  </a:lnTo>
                  <a:lnTo>
                    <a:pt x="1017206" y="10414"/>
                  </a:lnTo>
                  <a:lnTo>
                    <a:pt x="1017206" y="206895"/>
                  </a:lnTo>
                  <a:lnTo>
                    <a:pt x="1014425" y="220497"/>
                  </a:lnTo>
                  <a:lnTo>
                    <a:pt x="1006284" y="231495"/>
                  </a:lnTo>
                  <a:lnTo>
                    <a:pt x="993165" y="238848"/>
                  </a:lnTo>
                  <a:lnTo>
                    <a:pt x="975410" y="241528"/>
                  </a:lnTo>
                  <a:lnTo>
                    <a:pt x="915035" y="241528"/>
                  </a:lnTo>
                  <a:lnTo>
                    <a:pt x="915035" y="168478"/>
                  </a:lnTo>
                  <a:lnTo>
                    <a:pt x="961478" y="168478"/>
                  </a:lnTo>
                  <a:lnTo>
                    <a:pt x="986751" y="171754"/>
                  </a:lnTo>
                  <a:lnTo>
                    <a:pt x="1004074" y="180403"/>
                  </a:lnTo>
                  <a:lnTo>
                    <a:pt x="1014018" y="192697"/>
                  </a:lnTo>
                  <a:lnTo>
                    <a:pt x="1017206" y="206895"/>
                  </a:lnTo>
                  <a:lnTo>
                    <a:pt x="1017206" y="10414"/>
                  </a:lnTo>
                  <a:lnTo>
                    <a:pt x="1007224" y="5549"/>
                  </a:lnTo>
                  <a:lnTo>
                    <a:pt x="1004112" y="5143"/>
                  </a:lnTo>
                  <a:lnTo>
                    <a:pt x="1004112" y="87833"/>
                  </a:lnTo>
                  <a:lnTo>
                    <a:pt x="1001090" y="101650"/>
                  </a:lnTo>
                  <a:lnTo>
                    <a:pt x="991565" y="113525"/>
                  </a:lnTo>
                  <a:lnTo>
                    <a:pt x="974915" y="121843"/>
                  </a:lnTo>
                  <a:lnTo>
                    <a:pt x="950506" y="124980"/>
                  </a:lnTo>
                  <a:lnTo>
                    <a:pt x="915035" y="124980"/>
                  </a:lnTo>
                  <a:lnTo>
                    <a:pt x="915035" y="53213"/>
                  </a:lnTo>
                  <a:lnTo>
                    <a:pt x="960640" y="53213"/>
                  </a:lnTo>
                  <a:lnTo>
                    <a:pt x="977938" y="55537"/>
                  </a:lnTo>
                  <a:lnTo>
                    <a:pt x="991717" y="62293"/>
                  </a:lnTo>
                  <a:lnTo>
                    <a:pt x="1000823" y="73164"/>
                  </a:lnTo>
                  <a:lnTo>
                    <a:pt x="1004112" y="87833"/>
                  </a:lnTo>
                  <a:lnTo>
                    <a:pt x="1004112" y="5143"/>
                  </a:lnTo>
                  <a:lnTo>
                    <a:pt x="965708" y="12"/>
                  </a:lnTo>
                  <a:lnTo>
                    <a:pt x="868591" y="12"/>
                  </a:lnTo>
                  <a:lnTo>
                    <a:pt x="859840" y="1333"/>
                  </a:lnTo>
                  <a:lnTo>
                    <a:pt x="853338" y="5232"/>
                  </a:lnTo>
                  <a:lnTo>
                    <a:pt x="849299" y="11595"/>
                  </a:lnTo>
                  <a:lnTo>
                    <a:pt x="847902" y="20281"/>
                  </a:lnTo>
                  <a:lnTo>
                    <a:pt x="847902" y="275297"/>
                  </a:lnTo>
                  <a:lnTo>
                    <a:pt x="849299" y="283984"/>
                  </a:lnTo>
                  <a:lnTo>
                    <a:pt x="853338" y="290334"/>
                  </a:lnTo>
                  <a:lnTo>
                    <a:pt x="859840" y="294233"/>
                  </a:lnTo>
                  <a:lnTo>
                    <a:pt x="868591" y="295567"/>
                  </a:lnTo>
                  <a:lnTo>
                    <a:pt x="977950" y="295567"/>
                  </a:lnTo>
                  <a:lnTo>
                    <a:pt x="1021092" y="289623"/>
                  </a:lnTo>
                  <a:lnTo>
                    <a:pt x="1054265" y="272770"/>
                  </a:lnTo>
                  <a:lnTo>
                    <a:pt x="1075563" y="246405"/>
                  </a:lnTo>
                  <a:lnTo>
                    <a:pt x="1076629" y="241528"/>
                  </a:lnTo>
                  <a:lnTo>
                    <a:pt x="1083081" y="211963"/>
                  </a:lnTo>
                  <a:close/>
                </a:path>
                <a:path w="2804795" h="300354">
                  <a:moveTo>
                    <a:pt x="1331798" y="259245"/>
                  </a:moveTo>
                  <a:lnTo>
                    <a:pt x="1330413" y="250571"/>
                  </a:lnTo>
                  <a:lnTo>
                    <a:pt x="1326362" y="244208"/>
                  </a:lnTo>
                  <a:lnTo>
                    <a:pt x="1319872" y="240309"/>
                  </a:lnTo>
                  <a:lnTo>
                    <a:pt x="1311109" y="238975"/>
                  </a:lnTo>
                  <a:lnTo>
                    <a:pt x="1197965" y="238975"/>
                  </a:lnTo>
                  <a:lnTo>
                    <a:pt x="1197965" y="20281"/>
                  </a:lnTo>
                  <a:lnTo>
                    <a:pt x="1196644" y="11595"/>
                  </a:lnTo>
                  <a:lnTo>
                    <a:pt x="1192745" y="5232"/>
                  </a:lnTo>
                  <a:lnTo>
                    <a:pt x="1186383" y="1333"/>
                  </a:lnTo>
                  <a:lnTo>
                    <a:pt x="1177696" y="0"/>
                  </a:lnTo>
                  <a:lnTo>
                    <a:pt x="1151509" y="0"/>
                  </a:lnTo>
                  <a:lnTo>
                    <a:pt x="1142758" y="1333"/>
                  </a:lnTo>
                  <a:lnTo>
                    <a:pt x="1136269" y="5232"/>
                  </a:lnTo>
                  <a:lnTo>
                    <a:pt x="1132230" y="11595"/>
                  </a:lnTo>
                  <a:lnTo>
                    <a:pt x="1130833" y="20281"/>
                  </a:lnTo>
                  <a:lnTo>
                    <a:pt x="1130833" y="275285"/>
                  </a:lnTo>
                  <a:lnTo>
                    <a:pt x="1132230" y="283984"/>
                  </a:lnTo>
                  <a:lnTo>
                    <a:pt x="1136269" y="290334"/>
                  </a:lnTo>
                  <a:lnTo>
                    <a:pt x="1142758" y="294233"/>
                  </a:lnTo>
                  <a:lnTo>
                    <a:pt x="1151509" y="295554"/>
                  </a:lnTo>
                  <a:lnTo>
                    <a:pt x="1311109" y="295554"/>
                  </a:lnTo>
                  <a:lnTo>
                    <a:pt x="1319872" y="294233"/>
                  </a:lnTo>
                  <a:lnTo>
                    <a:pt x="1326362" y="290334"/>
                  </a:lnTo>
                  <a:lnTo>
                    <a:pt x="1330413" y="283984"/>
                  </a:lnTo>
                  <a:lnTo>
                    <a:pt x="1331798" y="275285"/>
                  </a:lnTo>
                  <a:lnTo>
                    <a:pt x="1331798" y="259245"/>
                  </a:lnTo>
                  <a:close/>
                </a:path>
                <a:path w="2804795" h="300354">
                  <a:moveTo>
                    <a:pt x="1571663" y="20281"/>
                  </a:moveTo>
                  <a:lnTo>
                    <a:pt x="1570329" y="11595"/>
                  </a:lnTo>
                  <a:lnTo>
                    <a:pt x="1566430" y="5232"/>
                  </a:lnTo>
                  <a:lnTo>
                    <a:pt x="1560080" y="1333"/>
                  </a:lnTo>
                  <a:lnTo>
                    <a:pt x="1551393" y="12"/>
                  </a:lnTo>
                  <a:lnTo>
                    <a:pt x="1392212" y="12"/>
                  </a:lnTo>
                  <a:lnTo>
                    <a:pt x="1383461" y="1333"/>
                  </a:lnTo>
                  <a:lnTo>
                    <a:pt x="1376959" y="5232"/>
                  </a:lnTo>
                  <a:lnTo>
                    <a:pt x="1372908" y="11595"/>
                  </a:lnTo>
                  <a:lnTo>
                    <a:pt x="1371523" y="20281"/>
                  </a:lnTo>
                  <a:lnTo>
                    <a:pt x="1371523" y="275297"/>
                  </a:lnTo>
                  <a:lnTo>
                    <a:pt x="1372908" y="283984"/>
                  </a:lnTo>
                  <a:lnTo>
                    <a:pt x="1376959" y="290334"/>
                  </a:lnTo>
                  <a:lnTo>
                    <a:pt x="1383461" y="294233"/>
                  </a:lnTo>
                  <a:lnTo>
                    <a:pt x="1392212" y="295567"/>
                  </a:lnTo>
                  <a:lnTo>
                    <a:pt x="1551393" y="295567"/>
                  </a:lnTo>
                  <a:lnTo>
                    <a:pt x="1560080" y="294233"/>
                  </a:lnTo>
                  <a:lnTo>
                    <a:pt x="1566430" y="290334"/>
                  </a:lnTo>
                  <a:lnTo>
                    <a:pt x="1570329" y="283984"/>
                  </a:lnTo>
                  <a:lnTo>
                    <a:pt x="1571663" y="275297"/>
                  </a:lnTo>
                  <a:lnTo>
                    <a:pt x="1571663" y="259257"/>
                  </a:lnTo>
                  <a:lnTo>
                    <a:pt x="1438656" y="238988"/>
                  </a:lnTo>
                  <a:lnTo>
                    <a:pt x="1438656" y="175666"/>
                  </a:lnTo>
                  <a:lnTo>
                    <a:pt x="1534083" y="175666"/>
                  </a:lnTo>
                  <a:lnTo>
                    <a:pt x="1542770" y="174269"/>
                  </a:lnTo>
                  <a:lnTo>
                    <a:pt x="1549120" y="170218"/>
                  </a:lnTo>
                  <a:lnTo>
                    <a:pt x="1553019" y="163715"/>
                  </a:lnTo>
                  <a:lnTo>
                    <a:pt x="1554353" y="154965"/>
                  </a:lnTo>
                  <a:lnTo>
                    <a:pt x="1554353" y="143573"/>
                  </a:lnTo>
                  <a:lnTo>
                    <a:pt x="1553019" y="134874"/>
                  </a:lnTo>
                  <a:lnTo>
                    <a:pt x="1549120" y="128524"/>
                  </a:lnTo>
                  <a:lnTo>
                    <a:pt x="1542770" y="124637"/>
                  </a:lnTo>
                  <a:lnTo>
                    <a:pt x="1534083" y="123317"/>
                  </a:lnTo>
                  <a:lnTo>
                    <a:pt x="1438656" y="123317"/>
                  </a:lnTo>
                  <a:lnTo>
                    <a:pt x="1438656" y="56591"/>
                  </a:lnTo>
                  <a:lnTo>
                    <a:pt x="1551393" y="56591"/>
                  </a:lnTo>
                  <a:lnTo>
                    <a:pt x="1560080" y="55257"/>
                  </a:lnTo>
                  <a:lnTo>
                    <a:pt x="1566430" y="51358"/>
                  </a:lnTo>
                  <a:lnTo>
                    <a:pt x="1570329" y="45008"/>
                  </a:lnTo>
                  <a:lnTo>
                    <a:pt x="1571663" y="36334"/>
                  </a:lnTo>
                  <a:lnTo>
                    <a:pt x="1571663" y="20281"/>
                  </a:lnTo>
                  <a:close/>
                </a:path>
                <a:path w="2804795" h="300354">
                  <a:moveTo>
                    <a:pt x="1963915" y="274027"/>
                  </a:moveTo>
                  <a:lnTo>
                    <a:pt x="1940280" y="19443"/>
                  </a:lnTo>
                  <a:lnTo>
                    <a:pt x="1919160" y="12"/>
                  </a:lnTo>
                  <a:lnTo>
                    <a:pt x="1888350" y="12"/>
                  </a:lnTo>
                  <a:lnTo>
                    <a:pt x="1789544" y="199732"/>
                  </a:lnTo>
                  <a:lnTo>
                    <a:pt x="1714398" y="16065"/>
                  </a:lnTo>
                  <a:lnTo>
                    <a:pt x="1710410" y="8915"/>
                  </a:lnTo>
                  <a:lnTo>
                    <a:pt x="1705267" y="3911"/>
                  </a:lnTo>
                  <a:lnTo>
                    <a:pt x="1698790" y="977"/>
                  </a:lnTo>
                  <a:lnTo>
                    <a:pt x="1690751" y="12"/>
                  </a:lnTo>
                  <a:lnTo>
                    <a:pt x="1660359" y="12"/>
                  </a:lnTo>
                  <a:lnTo>
                    <a:pt x="1615592" y="274027"/>
                  </a:lnTo>
                  <a:lnTo>
                    <a:pt x="1616011" y="283273"/>
                  </a:lnTo>
                  <a:lnTo>
                    <a:pt x="1619605" y="290017"/>
                  </a:lnTo>
                  <a:lnTo>
                    <a:pt x="1626044" y="294157"/>
                  </a:lnTo>
                  <a:lnTo>
                    <a:pt x="1635023" y="295567"/>
                  </a:lnTo>
                  <a:lnTo>
                    <a:pt x="1660779" y="295567"/>
                  </a:lnTo>
                  <a:lnTo>
                    <a:pt x="1695818" y="114858"/>
                  </a:lnTo>
                  <a:lnTo>
                    <a:pt x="1760829" y="276148"/>
                  </a:lnTo>
                  <a:lnTo>
                    <a:pt x="1764639" y="283286"/>
                  </a:lnTo>
                  <a:lnTo>
                    <a:pt x="1769757" y="288277"/>
                  </a:lnTo>
                  <a:lnTo>
                    <a:pt x="1776222" y="291223"/>
                  </a:lnTo>
                  <a:lnTo>
                    <a:pt x="1784057" y="292188"/>
                  </a:lnTo>
                  <a:lnTo>
                    <a:pt x="1795462" y="292188"/>
                  </a:lnTo>
                  <a:lnTo>
                    <a:pt x="1883702" y="114858"/>
                  </a:lnTo>
                  <a:lnTo>
                    <a:pt x="1897214" y="276148"/>
                  </a:lnTo>
                  <a:lnTo>
                    <a:pt x="1899272" y="284518"/>
                  </a:lnTo>
                  <a:lnTo>
                    <a:pt x="1903539" y="290601"/>
                  </a:lnTo>
                  <a:lnTo>
                    <a:pt x="1910029" y="294309"/>
                  </a:lnTo>
                  <a:lnTo>
                    <a:pt x="1918741" y="295567"/>
                  </a:lnTo>
                  <a:lnTo>
                    <a:pt x="1944497" y="295567"/>
                  </a:lnTo>
                  <a:lnTo>
                    <a:pt x="1953412" y="294157"/>
                  </a:lnTo>
                  <a:lnTo>
                    <a:pt x="1959749" y="290017"/>
                  </a:lnTo>
                  <a:lnTo>
                    <a:pt x="1963318" y="283273"/>
                  </a:lnTo>
                  <a:lnTo>
                    <a:pt x="1963915" y="274027"/>
                  </a:lnTo>
                  <a:close/>
                </a:path>
                <a:path w="2804795" h="300354">
                  <a:moveTo>
                    <a:pt x="2219833" y="20281"/>
                  </a:moveTo>
                  <a:lnTo>
                    <a:pt x="2218512" y="11595"/>
                  </a:lnTo>
                  <a:lnTo>
                    <a:pt x="2214613" y="5232"/>
                  </a:lnTo>
                  <a:lnTo>
                    <a:pt x="2208263" y="1333"/>
                  </a:lnTo>
                  <a:lnTo>
                    <a:pt x="2199576" y="12"/>
                  </a:lnTo>
                  <a:lnTo>
                    <a:pt x="2040382" y="12"/>
                  </a:lnTo>
                  <a:lnTo>
                    <a:pt x="2031644" y="1333"/>
                  </a:lnTo>
                  <a:lnTo>
                    <a:pt x="2025154" y="5232"/>
                  </a:lnTo>
                  <a:lnTo>
                    <a:pt x="2021103" y="11595"/>
                  </a:lnTo>
                  <a:lnTo>
                    <a:pt x="2019706" y="20281"/>
                  </a:lnTo>
                  <a:lnTo>
                    <a:pt x="2019706" y="275297"/>
                  </a:lnTo>
                  <a:lnTo>
                    <a:pt x="2021103" y="283984"/>
                  </a:lnTo>
                  <a:lnTo>
                    <a:pt x="2025154" y="290334"/>
                  </a:lnTo>
                  <a:lnTo>
                    <a:pt x="2031644" y="294233"/>
                  </a:lnTo>
                  <a:lnTo>
                    <a:pt x="2040382" y="295567"/>
                  </a:lnTo>
                  <a:lnTo>
                    <a:pt x="2199576" y="295567"/>
                  </a:lnTo>
                  <a:lnTo>
                    <a:pt x="2208263" y="294233"/>
                  </a:lnTo>
                  <a:lnTo>
                    <a:pt x="2214613" y="290334"/>
                  </a:lnTo>
                  <a:lnTo>
                    <a:pt x="2218512" y="283984"/>
                  </a:lnTo>
                  <a:lnTo>
                    <a:pt x="2219833" y="275297"/>
                  </a:lnTo>
                  <a:lnTo>
                    <a:pt x="2219833" y="259257"/>
                  </a:lnTo>
                  <a:lnTo>
                    <a:pt x="2086838" y="238988"/>
                  </a:lnTo>
                  <a:lnTo>
                    <a:pt x="2086838" y="175666"/>
                  </a:lnTo>
                  <a:lnTo>
                    <a:pt x="2182266" y="175666"/>
                  </a:lnTo>
                  <a:lnTo>
                    <a:pt x="2190953" y="174269"/>
                  </a:lnTo>
                  <a:lnTo>
                    <a:pt x="2197303" y="170218"/>
                  </a:lnTo>
                  <a:lnTo>
                    <a:pt x="2201202" y="163715"/>
                  </a:lnTo>
                  <a:lnTo>
                    <a:pt x="2202523" y="154965"/>
                  </a:lnTo>
                  <a:lnTo>
                    <a:pt x="2202523" y="143573"/>
                  </a:lnTo>
                  <a:lnTo>
                    <a:pt x="2201202" y="134874"/>
                  </a:lnTo>
                  <a:lnTo>
                    <a:pt x="2197303" y="128524"/>
                  </a:lnTo>
                  <a:lnTo>
                    <a:pt x="2190953" y="124637"/>
                  </a:lnTo>
                  <a:lnTo>
                    <a:pt x="2182266" y="123317"/>
                  </a:lnTo>
                  <a:lnTo>
                    <a:pt x="2086838" y="123317"/>
                  </a:lnTo>
                  <a:lnTo>
                    <a:pt x="2086838" y="56591"/>
                  </a:lnTo>
                  <a:lnTo>
                    <a:pt x="2199576" y="56591"/>
                  </a:lnTo>
                  <a:lnTo>
                    <a:pt x="2208263" y="55257"/>
                  </a:lnTo>
                  <a:lnTo>
                    <a:pt x="2214613" y="51358"/>
                  </a:lnTo>
                  <a:lnTo>
                    <a:pt x="2218512" y="45008"/>
                  </a:lnTo>
                  <a:lnTo>
                    <a:pt x="2219833" y="36334"/>
                  </a:lnTo>
                  <a:lnTo>
                    <a:pt x="2219833" y="20281"/>
                  </a:lnTo>
                  <a:close/>
                </a:path>
                <a:path w="2804795" h="300354">
                  <a:moveTo>
                    <a:pt x="2520480" y="20281"/>
                  </a:moveTo>
                  <a:lnTo>
                    <a:pt x="2519159" y="11595"/>
                  </a:lnTo>
                  <a:lnTo>
                    <a:pt x="2515260" y="5232"/>
                  </a:lnTo>
                  <a:lnTo>
                    <a:pt x="2508910" y="1333"/>
                  </a:lnTo>
                  <a:lnTo>
                    <a:pt x="2500223" y="0"/>
                  </a:lnTo>
                  <a:lnTo>
                    <a:pt x="2474049" y="0"/>
                  </a:lnTo>
                  <a:lnTo>
                    <a:pt x="2465298" y="1333"/>
                  </a:lnTo>
                  <a:lnTo>
                    <a:pt x="2458796" y="5232"/>
                  </a:lnTo>
                  <a:lnTo>
                    <a:pt x="2454757" y="11595"/>
                  </a:lnTo>
                  <a:lnTo>
                    <a:pt x="2453360" y="20281"/>
                  </a:lnTo>
                  <a:lnTo>
                    <a:pt x="2453360" y="175653"/>
                  </a:lnTo>
                  <a:lnTo>
                    <a:pt x="2334717" y="12674"/>
                  </a:lnTo>
                  <a:lnTo>
                    <a:pt x="2329700" y="6959"/>
                  </a:lnTo>
                  <a:lnTo>
                    <a:pt x="2323998" y="3022"/>
                  </a:lnTo>
                  <a:lnTo>
                    <a:pt x="2317432" y="736"/>
                  </a:lnTo>
                  <a:lnTo>
                    <a:pt x="2309799" y="0"/>
                  </a:lnTo>
                  <a:lnTo>
                    <a:pt x="2294598" y="0"/>
                  </a:lnTo>
                  <a:lnTo>
                    <a:pt x="2285860" y="1333"/>
                  </a:lnTo>
                  <a:lnTo>
                    <a:pt x="2279358" y="5232"/>
                  </a:lnTo>
                  <a:lnTo>
                    <a:pt x="2275319" y="11595"/>
                  </a:lnTo>
                  <a:lnTo>
                    <a:pt x="2273922" y="20281"/>
                  </a:lnTo>
                  <a:lnTo>
                    <a:pt x="2273922" y="275285"/>
                  </a:lnTo>
                  <a:lnTo>
                    <a:pt x="2275319" y="283984"/>
                  </a:lnTo>
                  <a:lnTo>
                    <a:pt x="2279358" y="290334"/>
                  </a:lnTo>
                  <a:lnTo>
                    <a:pt x="2285860" y="294233"/>
                  </a:lnTo>
                  <a:lnTo>
                    <a:pt x="2294598" y="295554"/>
                  </a:lnTo>
                  <a:lnTo>
                    <a:pt x="2320785" y="295554"/>
                  </a:lnTo>
                  <a:lnTo>
                    <a:pt x="2329472" y="294233"/>
                  </a:lnTo>
                  <a:lnTo>
                    <a:pt x="2335834" y="290334"/>
                  </a:lnTo>
                  <a:lnTo>
                    <a:pt x="2339733" y="283984"/>
                  </a:lnTo>
                  <a:lnTo>
                    <a:pt x="2341054" y="275285"/>
                  </a:lnTo>
                  <a:lnTo>
                    <a:pt x="2341054" y="118237"/>
                  </a:lnTo>
                  <a:lnTo>
                    <a:pt x="2460536" y="282892"/>
                  </a:lnTo>
                  <a:lnTo>
                    <a:pt x="2465374" y="288620"/>
                  </a:lnTo>
                  <a:lnTo>
                    <a:pt x="2471039" y="292557"/>
                  </a:lnTo>
                  <a:lnTo>
                    <a:pt x="2477579" y="294830"/>
                  </a:lnTo>
                  <a:lnTo>
                    <a:pt x="2485021" y="295554"/>
                  </a:lnTo>
                  <a:lnTo>
                    <a:pt x="2500223" y="295554"/>
                  </a:lnTo>
                  <a:lnTo>
                    <a:pt x="2508910" y="294233"/>
                  </a:lnTo>
                  <a:lnTo>
                    <a:pt x="2515260" y="290334"/>
                  </a:lnTo>
                  <a:lnTo>
                    <a:pt x="2519159" y="283984"/>
                  </a:lnTo>
                  <a:lnTo>
                    <a:pt x="2520480" y="275285"/>
                  </a:lnTo>
                  <a:lnTo>
                    <a:pt x="2520480" y="20281"/>
                  </a:lnTo>
                  <a:close/>
                </a:path>
                <a:path w="2804795" h="300354">
                  <a:moveTo>
                    <a:pt x="2804693" y="20281"/>
                  </a:moveTo>
                  <a:lnTo>
                    <a:pt x="2803296" y="11595"/>
                  </a:lnTo>
                  <a:lnTo>
                    <a:pt x="2799245" y="5232"/>
                  </a:lnTo>
                  <a:lnTo>
                    <a:pt x="2792755" y="1333"/>
                  </a:lnTo>
                  <a:lnTo>
                    <a:pt x="2784005" y="12"/>
                  </a:lnTo>
                  <a:lnTo>
                    <a:pt x="2582176" y="12"/>
                  </a:lnTo>
                  <a:lnTo>
                    <a:pt x="2573477" y="1333"/>
                  </a:lnTo>
                  <a:lnTo>
                    <a:pt x="2567127" y="5232"/>
                  </a:lnTo>
                  <a:lnTo>
                    <a:pt x="2563241" y="11595"/>
                  </a:lnTo>
                  <a:lnTo>
                    <a:pt x="2561920" y="20281"/>
                  </a:lnTo>
                  <a:lnTo>
                    <a:pt x="2561920" y="36322"/>
                  </a:lnTo>
                  <a:lnTo>
                    <a:pt x="2563241" y="45008"/>
                  </a:lnTo>
                  <a:lnTo>
                    <a:pt x="2567127" y="51358"/>
                  </a:lnTo>
                  <a:lnTo>
                    <a:pt x="2573477" y="55257"/>
                  </a:lnTo>
                  <a:lnTo>
                    <a:pt x="2582176" y="56591"/>
                  </a:lnTo>
                  <a:lnTo>
                    <a:pt x="2649728" y="56591"/>
                  </a:lnTo>
                  <a:lnTo>
                    <a:pt x="2649728" y="275285"/>
                  </a:lnTo>
                  <a:lnTo>
                    <a:pt x="2651048" y="283972"/>
                  </a:lnTo>
                  <a:lnTo>
                    <a:pt x="2654947" y="290334"/>
                  </a:lnTo>
                  <a:lnTo>
                    <a:pt x="2661310" y="294233"/>
                  </a:lnTo>
                  <a:lnTo>
                    <a:pt x="2670010" y="295567"/>
                  </a:lnTo>
                  <a:lnTo>
                    <a:pt x="2695333" y="295567"/>
                  </a:lnTo>
                  <a:lnTo>
                    <a:pt x="2704020" y="294233"/>
                  </a:lnTo>
                  <a:lnTo>
                    <a:pt x="2710370" y="290334"/>
                  </a:lnTo>
                  <a:lnTo>
                    <a:pt x="2714269" y="283972"/>
                  </a:lnTo>
                  <a:lnTo>
                    <a:pt x="2715603" y="275285"/>
                  </a:lnTo>
                  <a:lnTo>
                    <a:pt x="2715603" y="56591"/>
                  </a:lnTo>
                  <a:lnTo>
                    <a:pt x="2784005" y="56591"/>
                  </a:lnTo>
                  <a:lnTo>
                    <a:pt x="2792755" y="55257"/>
                  </a:lnTo>
                  <a:lnTo>
                    <a:pt x="2799245" y="51358"/>
                  </a:lnTo>
                  <a:lnTo>
                    <a:pt x="2803296" y="45008"/>
                  </a:lnTo>
                  <a:lnTo>
                    <a:pt x="2804693" y="36322"/>
                  </a:lnTo>
                  <a:lnTo>
                    <a:pt x="2804693" y="202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39080" y="204856"/>
            <a:ext cx="991033" cy="84052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1782138"/>
            <a:ext cx="865505" cy="1336675"/>
          </a:xfrm>
          <a:custGeom>
            <a:avLst/>
            <a:gdLst/>
            <a:ahLst/>
            <a:cxnLst/>
            <a:rect l="l" t="t" r="r" b="b"/>
            <a:pathLst>
              <a:path w="865505" h="1336675">
                <a:moveTo>
                  <a:pt x="865115" y="0"/>
                </a:moveTo>
                <a:lnTo>
                  <a:pt x="0" y="0"/>
                </a:lnTo>
                <a:lnTo>
                  <a:pt x="0" y="1336115"/>
                </a:lnTo>
                <a:lnTo>
                  <a:pt x="73960" y="1300505"/>
                </a:lnTo>
                <a:lnTo>
                  <a:pt x="113878" y="1279022"/>
                </a:lnTo>
                <a:lnTo>
                  <a:pt x="153042" y="1256351"/>
                </a:lnTo>
                <a:lnTo>
                  <a:pt x="191429" y="1232517"/>
                </a:lnTo>
                <a:lnTo>
                  <a:pt x="229015" y="1207543"/>
                </a:lnTo>
                <a:lnTo>
                  <a:pt x="265775" y="1181456"/>
                </a:lnTo>
                <a:lnTo>
                  <a:pt x="301685" y="1154277"/>
                </a:lnTo>
                <a:lnTo>
                  <a:pt x="336722" y="1126032"/>
                </a:lnTo>
                <a:lnTo>
                  <a:pt x="370861" y="1096744"/>
                </a:lnTo>
                <a:lnTo>
                  <a:pt x="404078" y="1066437"/>
                </a:lnTo>
                <a:lnTo>
                  <a:pt x="436348" y="1035137"/>
                </a:lnTo>
                <a:lnTo>
                  <a:pt x="467649" y="1002866"/>
                </a:lnTo>
                <a:lnTo>
                  <a:pt x="497955" y="969649"/>
                </a:lnTo>
                <a:lnTo>
                  <a:pt x="527243" y="935510"/>
                </a:lnTo>
                <a:lnTo>
                  <a:pt x="555488" y="900474"/>
                </a:lnTo>
                <a:lnTo>
                  <a:pt x="582667" y="864563"/>
                </a:lnTo>
                <a:lnTo>
                  <a:pt x="608755" y="827803"/>
                </a:lnTo>
                <a:lnTo>
                  <a:pt x="633728" y="790218"/>
                </a:lnTo>
                <a:lnTo>
                  <a:pt x="657562" y="751831"/>
                </a:lnTo>
                <a:lnTo>
                  <a:pt x="680233" y="712666"/>
                </a:lnTo>
                <a:lnTo>
                  <a:pt x="701717" y="672749"/>
                </a:lnTo>
                <a:lnTo>
                  <a:pt x="721989" y="632102"/>
                </a:lnTo>
                <a:lnTo>
                  <a:pt x="741027" y="590751"/>
                </a:lnTo>
                <a:lnTo>
                  <a:pt x="758804" y="548718"/>
                </a:lnTo>
                <a:lnTo>
                  <a:pt x="775298" y="506029"/>
                </a:lnTo>
                <a:lnTo>
                  <a:pt x="790484" y="462707"/>
                </a:lnTo>
                <a:lnTo>
                  <a:pt x="804338" y="418777"/>
                </a:lnTo>
                <a:lnTo>
                  <a:pt x="816837" y="374262"/>
                </a:lnTo>
                <a:lnTo>
                  <a:pt x="827955" y="329187"/>
                </a:lnTo>
                <a:lnTo>
                  <a:pt x="837669" y="283576"/>
                </a:lnTo>
                <a:lnTo>
                  <a:pt x="845955" y="237453"/>
                </a:lnTo>
                <a:lnTo>
                  <a:pt x="852788" y="190842"/>
                </a:lnTo>
                <a:lnTo>
                  <a:pt x="858145" y="143767"/>
                </a:lnTo>
                <a:lnTo>
                  <a:pt x="862001" y="96252"/>
                </a:lnTo>
                <a:lnTo>
                  <a:pt x="864332" y="48321"/>
                </a:lnTo>
                <a:lnTo>
                  <a:pt x="865115" y="0"/>
                </a:lnTo>
                <a:close/>
              </a:path>
            </a:pathLst>
          </a:custGeom>
          <a:solidFill>
            <a:srgbClr val="DBA77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648550" y="1782138"/>
            <a:ext cx="2545080" cy="1464310"/>
            <a:chOff x="9648550" y="1782138"/>
            <a:chExt cx="2545080" cy="1464310"/>
          </a:xfrm>
        </p:grpSpPr>
        <p:sp>
          <p:nvSpPr>
            <p:cNvPr id="5" name="object 5"/>
            <p:cNvSpPr/>
            <p:nvPr/>
          </p:nvSpPr>
          <p:spPr>
            <a:xfrm>
              <a:off x="9648550" y="1782138"/>
              <a:ext cx="2545080" cy="1464310"/>
            </a:xfrm>
            <a:custGeom>
              <a:avLst/>
              <a:gdLst/>
              <a:ahLst/>
              <a:cxnLst/>
              <a:rect l="l" t="t" r="r" b="b"/>
              <a:pathLst>
                <a:path w="2545079" h="1464310">
                  <a:moveTo>
                    <a:pt x="1463916" y="0"/>
                  </a:moveTo>
                  <a:lnTo>
                    <a:pt x="0" y="0"/>
                  </a:lnTo>
                  <a:lnTo>
                    <a:pt x="782" y="48321"/>
                  </a:lnTo>
                  <a:lnTo>
                    <a:pt x="3113" y="96252"/>
                  </a:lnTo>
                  <a:lnTo>
                    <a:pt x="6970" y="143767"/>
                  </a:lnTo>
                  <a:lnTo>
                    <a:pt x="12326" y="190842"/>
                  </a:lnTo>
                  <a:lnTo>
                    <a:pt x="19160" y="237453"/>
                  </a:lnTo>
                  <a:lnTo>
                    <a:pt x="27446" y="283577"/>
                  </a:lnTo>
                  <a:lnTo>
                    <a:pt x="37160" y="329188"/>
                  </a:lnTo>
                  <a:lnTo>
                    <a:pt x="48278" y="374263"/>
                  </a:lnTo>
                  <a:lnTo>
                    <a:pt x="60777" y="418778"/>
                  </a:lnTo>
                  <a:lnTo>
                    <a:pt x="74631" y="462709"/>
                  </a:lnTo>
                  <a:lnTo>
                    <a:pt x="89818" y="506031"/>
                  </a:lnTo>
                  <a:lnTo>
                    <a:pt x="106312" y="548720"/>
                  </a:lnTo>
                  <a:lnTo>
                    <a:pt x="124090" y="590753"/>
                  </a:lnTo>
                  <a:lnTo>
                    <a:pt x="143127" y="632105"/>
                  </a:lnTo>
                  <a:lnTo>
                    <a:pt x="163400" y="672752"/>
                  </a:lnTo>
                  <a:lnTo>
                    <a:pt x="184884" y="712669"/>
                  </a:lnTo>
                  <a:lnTo>
                    <a:pt x="207555" y="751834"/>
                  </a:lnTo>
                  <a:lnTo>
                    <a:pt x="231390" y="790221"/>
                  </a:lnTo>
                  <a:lnTo>
                    <a:pt x="256363" y="827807"/>
                  </a:lnTo>
                  <a:lnTo>
                    <a:pt x="282452" y="864568"/>
                  </a:lnTo>
                  <a:lnTo>
                    <a:pt x="309631" y="900479"/>
                  </a:lnTo>
                  <a:lnTo>
                    <a:pt x="337876" y="935516"/>
                  </a:lnTo>
                  <a:lnTo>
                    <a:pt x="367165" y="969655"/>
                  </a:lnTo>
                  <a:lnTo>
                    <a:pt x="397471" y="1002872"/>
                  </a:lnTo>
                  <a:lnTo>
                    <a:pt x="428772" y="1035143"/>
                  </a:lnTo>
                  <a:lnTo>
                    <a:pt x="461043" y="1066444"/>
                  </a:lnTo>
                  <a:lnTo>
                    <a:pt x="494261" y="1096751"/>
                  </a:lnTo>
                  <a:lnTo>
                    <a:pt x="528400" y="1126039"/>
                  </a:lnTo>
                  <a:lnTo>
                    <a:pt x="563437" y="1154285"/>
                  </a:lnTo>
                  <a:lnTo>
                    <a:pt x="599348" y="1181464"/>
                  </a:lnTo>
                  <a:lnTo>
                    <a:pt x="636108" y="1207552"/>
                  </a:lnTo>
                  <a:lnTo>
                    <a:pt x="673694" y="1232525"/>
                  </a:lnTo>
                  <a:lnTo>
                    <a:pt x="712081" y="1256360"/>
                  </a:lnTo>
                  <a:lnTo>
                    <a:pt x="751246" y="1279031"/>
                  </a:lnTo>
                  <a:lnTo>
                    <a:pt x="791164" y="1300515"/>
                  </a:lnTo>
                  <a:lnTo>
                    <a:pt x="831811" y="1320788"/>
                  </a:lnTo>
                  <a:lnTo>
                    <a:pt x="873162" y="1339826"/>
                  </a:lnTo>
                  <a:lnTo>
                    <a:pt x="915195" y="1357603"/>
                  </a:lnTo>
                  <a:lnTo>
                    <a:pt x="957885" y="1374098"/>
                  </a:lnTo>
                  <a:lnTo>
                    <a:pt x="1001207" y="1389284"/>
                  </a:lnTo>
                  <a:lnTo>
                    <a:pt x="1045137" y="1403139"/>
                  </a:lnTo>
                  <a:lnTo>
                    <a:pt x="1089652" y="1415637"/>
                  </a:lnTo>
                  <a:lnTo>
                    <a:pt x="1134727" y="1426755"/>
                  </a:lnTo>
                  <a:lnTo>
                    <a:pt x="1180339" y="1436470"/>
                  </a:lnTo>
                  <a:lnTo>
                    <a:pt x="1226462" y="1444756"/>
                  </a:lnTo>
                  <a:lnTo>
                    <a:pt x="1273073" y="1451589"/>
                  </a:lnTo>
                  <a:lnTo>
                    <a:pt x="1320148" y="1456946"/>
                  </a:lnTo>
                  <a:lnTo>
                    <a:pt x="1367663" y="1460802"/>
                  </a:lnTo>
                  <a:lnTo>
                    <a:pt x="1415594" y="1463133"/>
                  </a:lnTo>
                  <a:lnTo>
                    <a:pt x="1463916" y="1463916"/>
                  </a:lnTo>
                  <a:lnTo>
                    <a:pt x="2544643" y="1463916"/>
                  </a:lnTo>
                  <a:lnTo>
                    <a:pt x="2544643" y="476698"/>
                  </a:lnTo>
                  <a:lnTo>
                    <a:pt x="2530354" y="461037"/>
                  </a:lnTo>
                  <a:lnTo>
                    <a:pt x="2499053" y="428766"/>
                  </a:lnTo>
                  <a:lnTo>
                    <a:pt x="2466782" y="397465"/>
                  </a:lnTo>
                  <a:lnTo>
                    <a:pt x="2433565" y="367159"/>
                  </a:lnTo>
                  <a:lnTo>
                    <a:pt x="2399427" y="337871"/>
                  </a:lnTo>
                  <a:lnTo>
                    <a:pt x="2364390" y="309626"/>
                  </a:lnTo>
                  <a:lnTo>
                    <a:pt x="2328480" y="282447"/>
                  </a:lnTo>
                  <a:lnTo>
                    <a:pt x="2291720" y="256359"/>
                  </a:lnTo>
                  <a:lnTo>
                    <a:pt x="2254134" y="231386"/>
                  </a:lnTo>
                  <a:lnTo>
                    <a:pt x="2215747" y="207552"/>
                  </a:lnTo>
                  <a:lnTo>
                    <a:pt x="2176583" y="184881"/>
                  </a:lnTo>
                  <a:lnTo>
                    <a:pt x="2136665" y="163397"/>
                  </a:lnTo>
                  <a:lnTo>
                    <a:pt x="2096019" y="143125"/>
                  </a:lnTo>
                  <a:lnTo>
                    <a:pt x="2054667" y="124088"/>
                  </a:lnTo>
                  <a:lnTo>
                    <a:pt x="2012635" y="106310"/>
                  </a:lnTo>
                  <a:lnTo>
                    <a:pt x="1969946" y="89816"/>
                  </a:lnTo>
                  <a:lnTo>
                    <a:pt x="1926624" y="74630"/>
                  </a:lnTo>
                  <a:lnTo>
                    <a:pt x="1882693" y="60776"/>
                  </a:lnTo>
                  <a:lnTo>
                    <a:pt x="1838179" y="48277"/>
                  </a:lnTo>
                  <a:lnTo>
                    <a:pt x="1793104" y="37159"/>
                  </a:lnTo>
                  <a:lnTo>
                    <a:pt x="1747493" y="27445"/>
                  </a:lnTo>
                  <a:lnTo>
                    <a:pt x="1701369" y="19159"/>
                  </a:lnTo>
                  <a:lnTo>
                    <a:pt x="1654758" y="12326"/>
                  </a:lnTo>
                  <a:lnTo>
                    <a:pt x="1607683" y="6969"/>
                  </a:lnTo>
                  <a:lnTo>
                    <a:pt x="1560168" y="3113"/>
                  </a:lnTo>
                  <a:lnTo>
                    <a:pt x="1512238" y="782"/>
                  </a:lnTo>
                  <a:lnTo>
                    <a:pt x="1463916" y="0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48558" y="1782140"/>
              <a:ext cx="1697113" cy="36639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44732" y="1800466"/>
              <a:ext cx="425157" cy="3480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68962" y="1937245"/>
              <a:ext cx="312280" cy="211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94544" y="2147592"/>
              <a:ext cx="2498648" cy="367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44290" y="2513901"/>
              <a:ext cx="228714" cy="29904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72069" y="2513901"/>
              <a:ext cx="2121124" cy="36677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142845" y="2879738"/>
              <a:ext cx="353450" cy="23113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96295" y="2879738"/>
              <a:ext cx="425156" cy="35396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20514" y="2879738"/>
              <a:ext cx="1272679" cy="366317"/>
            </a:xfrm>
            <a:prstGeom prst="rect">
              <a:avLst/>
            </a:prstGeom>
          </p:spPr>
        </p:pic>
      </p:grpSp>
      <p:sp>
        <p:nvSpPr>
          <p:cNvPr id="15" name="object 15"/>
          <p:cNvSpPr/>
          <p:nvPr/>
        </p:nvSpPr>
        <p:spPr>
          <a:xfrm>
            <a:off x="0" y="3246056"/>
            <a:ext cx="865505" cy="1464310"/>
          </a:xfrm>
          <a:custGeom>
            <a:avLst/>
            <a:gdLst/>
            <a:ahLst/>
            <a:cxnLst/>
            <a:rect l="l" t="t" r="r" b="b"/>
            <a:pathLst>
              <a:path w="865505" h="1464310">
                <a:moveTo>
                  <a:pt x="865111" y="1463903"/>
                </a:moveTo>
                <a:lnTo>
                  <a:pt x="0" y="1463903"/>
                </a:lnTo>
                <a:lnTo>
                  <a:pt x="0" y="0"/>
                </a:lnTo>
                <a:lnTo>
                  <a:pt x="865111" y="0"/>
                </a:lnTo>
                <a:lnTo>
                  <a:pt x="865111" y="1463903"/>
                </a:lnTo>
                <a:close/>
              </a:path>
            </a:pathLst>
          </a:custGeom>
          <a:solidFill>
            <a:srgbClr val="51C2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92931" y="1782138"/>
            <a:ext cx="1464310" cy="2927985"/>
          </a:xfrm>
          <a:custGeom>
            <a:avLst/>
            <a:gdLst/>
            <a:ahLst/>
            <a:cxnLst/>
            <a:rect l="l" t="t" r="r" b="b"/>
            <a:pathLst>
              <a:path w="1464310" h="2927985">
                <a:moveTo>
                  <a:pt x="1463916" y="0"/>
                </a:moveTo>
                <a:lnTo>
                  <a:pt x="0" y="0"/>
                </a:lnTo>
                <a:lnTo>
                  <a:pt x="0" y="2927819"/>
                </a:lnTo>
                <a:lnTo>
                  <a:pt x="48321" y="2927037"/>
                </a:lnTo>
                <a:lnTo>
                  <a:pt x="96252" y="2924706"/>
                </a:lnTo>
                <a:lnTo>
                  <a:pt x="143767" y="2920849"/>
                </a:lnTo>
                <a:lnTo>
                  <a:pt x="190842" y="2915493"/>
                </a:lnTo>
                <a:lnTo>
                  <a:pt x="237453" y="2908659"/>
                </a:lnTo>
                <a:lnTo>
                  <a:pt x="283577" y="2900373"/>
                </a:lnTo>
                <a:lnTo>
                  <a:pt x="329188" y="2890659"/>
                </a:lnTo>
                <a:lnTo>
                  <a:pt x="374263" y="2879541"/>
                </a:lnTo>
                <a:lnTo>
                  <a:pt x="418778" y="2867042"/>
                </a:lnTo>
                <a:lnTo>
                  <a:pt x="462709" y="2853188"/>
                </a:lnTo>
                <a:lnTo>
                  <a:pt x="506031" y="2838001"/>
                </a:lnTo>
                <a:lnTo>
                  <a:pt x="548720" y="2821507"/>
                </a:lnTo>
                <a:lnTo>
                  <a:pt x="590753" y="2803729"/>
                </a:lnTo>
                <a:lnTo>
                  <a:pt x="632105" y="2784692"/>
                </a:lnTo>
                <a:lnTo>
                  <a:pt x="672752" y="2764419"/>
                </a:lnTo>
                <a:lnTo>
                  <a:pt x="712669" y="2742935"/>
                </a:lnTo>
                <a:lnTo>
                  <a:pt x="751834" y="2720264"/>
                </a:lnTo>
                <a:lnTo>
                  <a:pt x="790221" y="2696430"/>
                </a:lnTo>
                <a:lnTo>
                  <a:pt x="827807" y="2671456"/>
                </a:lnTo>
                <a:lnTo>
                  <a:pt x="864568" y="2645368"/>
                </a:lnTo>
                <a:lnTo>
                  <a:pt x="900479" y="2618189"/>
                </a:lnTo>
                <a:lnTo>
                  <a:pt x="935516" y="2589944"/>
                </a:lnTo>
                <a:lnTo>
                  <a:pt x="969655" y="2560656"/>
                </a:lnTo>
                <a:lnTo>
                  <a:pt x="1002872" y="2530349"/>
                </a:lnTo>
                <a:lnTo>
                  <a:pt x="1035143" y="2499048"/>
                </a:lnTo>
                <a:lnTo>
                  <a:pt x="1066444" y="2466777"/>
                </a:lnTo>
                <a:lnTo>
                  <a:pt x="1096751" y="2433560"/>
                </a:lnTo>
                <a:lnTo>
                  <a:pt x="1126039" y="2399421"/>
                </a:lnTo>
                <a:lnTo>
                  <a:pt x="1154285" y="2364385"/>
                </a:lnTo>
                <a:lnTo>
                  <a:pt x="1181464" y="2328474"/>
                </a:lnTo>
                <a:lnTo>
                  <a:pt x="1207552" y="2291714"/>
                </a:lnTo>
                <a:lnTo>
                  <a:pt x="1232525" y="2254128"/>
                </a:lnTo>
                <a:lnTo>
                  <a:pt x="1256360" y="2215741"/>
                </a:lnTo>
                <a:lnTo>
                  <a:pt x="1279031" y="2176577"/>
                </a:lnTo>
                <a:lnTo>
                  <a:pt x="1300515" y="2136660"/>
                </a:lnTo>
                <a:lnTo>
                  <a:pt x="1320788" y="2096013"/>
                </a:lnTo>
                <a:lnTo>
                  <a:pt x="1339826" y="2054662"/>
                </a:lnTo>
                <a:lnTo>
                  <a:pt x="1357603" y="2012629"/>
                </a:lnTo>
                <a:lnTo>
                  <a:pt x="1374098" y="1969940"/>
                </a:lnTo>
                <a:lnTo>
                  <a:pt x="1389284" y="1926619"/>
                </a:lnTo>
                <a:lnTo>
                  <a:pt x="1403139" y="1882689"/>
                </a:lnTo>
                <a:lnTo>
                  <a:pt x="1415637" y="1838174"/>
                </a:lnTo>
                <a:lnTo>
                  <a:pt x="1426755" y="1793100"/>
                </a:lnTo>
                <a:lnTo>
                  <a:pt x="1436470" y="1747489"/>
                </a:lnTo>
                <a:lnTo>
                  <a:pt x="1444756" y="1701366"/>
                </a:lnTo>
                <a:lnTo>
                  <a:pt x="1451589" y="1654756"/>
                </a:lnTo>
                <a:lnTo>
                  <a:pt x="1456946" y="1607681"/>
                </a:lnTo>
                <a:lnTo>
                  <a:pt x="1460802" y="1560167"/>
                </a:lnTo>
                <a:lnTo>
                  <a:pt x="1463133" y="1512237"/>
                </a:lnTo>
                <a:lnTo>
                  <a:pt x="1463916" y="1463916"/>
                </a:lnTo>
                <a:lnTo>
                  <a:pt x="1463916" y="0"/>
                </a:lnTo>
                <a:close/>
              </a:path>
            </a:pathLst>
          </a:custGeom>
          <a:solidFill>
            <a:srgbClr val="DBA7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184654" y="1782127"/>
            <a:ext cx="1464310" cy="1464310"/>
          </a:xfrm>
          <a:custGeom>
            <a:avLst/>
            <a:gdLst/>
            <a:ahLst/>
            <a:cxnLst/>
            <a:rect l="l" t="t" r="r" b="b"/>
            <a:pathLst>
              <a:path w="1464309" h="1464310">
                <a:moveTo>
                  <a:pt x="1463903" y="0"/>
                </a:moveTo>
                <a:lnTo>
                  <a:pt x="0" y="0"/>
                </a:lnTo>
                <a:lnTo>
                  <a:pt x="0" y="1463916"/>
                </a:lnTo>
                <a:lnTo>
                  <a:pt x="1463903" y="1463916"/>
                </a:lnTo>
                <a:lnTo>
                  <a:pt x="1463903" y="0"/>
                </a:lnTo>
                <a:close/>
              </a:path>
            </a:pathLst>
          </a:custGeom>
          <a:solidFill>
            <a:srgbClr val="EC008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0" y="4709947"/>
            <a:ext cx="8185150" cy="1464310"/>
            <a:chOff x="0" y="4709947"/>
            <a:chExt cx="8185150" cy="1464310"/>
          </a:xfrm>
        </p:grpSpPr>
        <p:sp>
          <p:nvSpPr>
            <p:cNvPr id="19" name="object 19"/>
            <p:cNvSpPr/>
            <p:nvPr/>
          </p:nvSpPr>
          <p:spPr>
            <a:xfrm>
              <a:off x="0" y="4709955"/>
              <a:ext cx="2329180" cy="1464310"/>
            </a:xfrm>
            <a:custGeom>
              <a:avLst/>
              <a:gdLst/>
              <a:ahLst/>
              <a:cxnLst/>
              <a:rect l="l" t="t" r="r" b="b"/>
              <a:pathLst>
                <a:path w="2329180" h="1464310">
                  <a:moveTo>
                    <a:pt x="2329023" y="0"/>
                  </a:moveTo>
                  <a:lnTo>
                    <a:pt x="865120" y="0"/>
                  </a:lnTo>
                  <a:lnTo>
                    <a:pt x="816798" y="782"/>
                  </a:lnTo>
                  <a:lnTo>
                    <a:pt x="768867" y="3113"/>
                  </a:lnTo>
                  <a:lnTo>
                    <a:pt x="721352" y="6969"/>
                  </a:lnTo>
                  <a:lnTo>
                    <a:pt x="674277" y="12326"/>
                  </a:lnTo>
                  <a:lnTo>
                    <a:pt x="627666" y="19159"/>
                  </a:lnTo>
                  <a:lnTo>
                    <a:pt x="581543" y="27445"/>
                  </a:lnTo>
                  <a:lnTo>
                    <a:pt x="535932" y="37159"/>
                  </a:lnTo>
                  <a:lnTo>
                    <a:pt x="490857" y="48277"/>
                  </a:lnTo>
                  <a:lnTo>
                    <a:pt x="446342" y="60776"/>
                  </a:lnTo>
                  <a:lnTo>
                    <a:pt x="402412" y="74630"/>
                  </a:lnTo>
                  <a:lnTo>
                    <a:pt x="359090" y="89816"/>
                  </a:lnTo>
                  <a:lnTo>
                    <a:pt x="316401" y="106310"/>
                  </a:lnTo>
                  <a:lnTo>
                    <a:pt x="274368" y="124088"/>
                  </a:lnTo>
                  <a:lnTo>
                    <a:pt x="233017" y="143125"/>
                  </a:lnTo>
                  <a:lnTo>
                    <a:pt x="192370" y="163397"/>
                  </a:lnTo>
                  <a:lnTo>
                    <a:pt x="152453" y="184881"/>
                  </a:lnTo>
                  <a:lnTo>
                    <a:pt x="113289" y="207552"/>
                  </a:lnTo>
                  <a:lnTo>
                    <a:pt x="74902" y="231386"/>
                  </a:lnTo>
                  <a:lnTo>
                    <a:pt x="37316" y="256359"/>
                  </a:lnTo>
                  <a:lnTo>
                    <a:pt x="556" y="282447"/>
                  </a:lnTo>
                  <a:lnTo>
                    <a:pt x="0" y="282868"/>
                  </a:lnTo>
                  <a:lnTo>
                    <a:pt x="0" y="1463903"/>
                  </a:lnTo>
                  <a:lnTo>
                    <a:pt x="2329023" y="1463903"/>
                  </a:lnTo>
                  <a:lnTo>
                    <a:pt x="2329023" y="0"/>
                  </a:lnTo>
                  <a:close/>
                </a:path>
              </a:pathLst>
            </a:custGeom>
            <a:solidFill>
              <a:srgbClr val="EC0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29027" y="4709958"/>
              <a:ext cx="1464310" cy="1464310"/>
            </a:xfrm>
            <a:custGeom>
              <a:avLst/>
              <a:gdLst/>
              <a:ahLst/>
              <a:cxnLst/>
              <a:rect l="l" t="t" r="r" b="b"/>
              <a:pathLst>
                <a:path w="1464310" h="1464310">
                  <a:moveTo>
                    <a:pt x="731951" y="0"/>
                  </a:moveTo>
                  <a:lnTo>
                    <a:pt x="683824" y="1556"/>
                  </a:lnTo>
                  <a:lnTo>
                    <a:pt x="636529" y="6163"/>
                  </a:lnTo>
                  <a:lnTo>
                    <a:pt x="590161" y="13722"/>
                  </a:lnTo>
                  <a:lnTo>
                    <a:pt x="544818" y="24138"/>
                  </a:lnTo>
                  <a:lnTo>
                    <a:pt x="500595" y="37314"/>
                  </a:lnTo>
                  <a:lnTo>
                    <a:pt x="457589" y="53154"/>
                  </a:lnTo>
                  <a:lnTo>
                    <a:pt x="415897" y="71561"/>
                  </a:lnTo>
                  <a:lnTo>
                    <a:pt x="375615" y="92439"/>
                  </a:lnTo>
                  <a:lnTo>
                    <a:pt x="336839" y="115691"/>
                  </a:lnTo>
                  <a:lnTo>
                    <a:pt x="299667" y="141221"/>
                  </a:lnTo>
                  <a:lnTo>
                    <a:pt x="264193" y="168933"/>
                  </a:lnTo>
                  <a:lnTo>
                    <a:pt x="230516" y="198730"/>
                  </a:lnTo>
                  <a:lnTo>
                    <a:pt x="198730" y="230516"/>
                  </a:lnTo>
                  <a:lnTo>
                    <a:pt x="168933" y="264193"/>
                  </a:lnTo>
                  <a:lnTo>
                    <a:pt x="141221" y="299667"/>
                  </a:lnTo>
                  <a:lnTo>
                    <a:pt x="115691" y="336839"/>
                  </a:lnTo>
                  <a:lnTo>
                    <a:pt x="92439" y="375615"/>
                  </a:lnTo>
                  <a:lnTo>
                    <a:pt x="71561" y="415897"/>
                  </a:lnTo>
                  <a:lnTo>
                    <a:pt x="53154" y="457589"/>
                  </a:lnTo>
                  <a:lnTo>
                    <a:pt x="37314" y="500595"/>
                  </a:lnTo>
                  <a:lnTo>
                    <a:pt x="24138" y="544818"/>
                  </a:lnTo>
                  <a:lnTo>
                    <a:pt x="13722" y="590161"/>
                  </a:lnTo>
                  <a:lnTo>
                    <a:pt x="6163" y="636529"/>
                  </a:lnTo>
                  <a:lnTo>
                    <a:pt x="1556" y="683824"/>
                  </a:lnTo>
                  <a:lnTo>
                    <a:pt x="0" y="731951"/>
                  </a:lnTo>
                  <a:lnTo>
                    <a:pt x="1556" y="780077"/>
                  </a:lnTo>
                  <a:lnTo>
                    <a:pt x="6163" y="827371"/>
                  </a:lnTo>
                  <a:lnTo>
                    <a:pt x="13722" y="873738"/>
                  </a:lnTo>
                  <a:lnTo>
                    <a:pt x="24138" y="919081"/>
                  </a:lnTo>
                  <a:lnTo>
                    <a:pt x="37314" y="963303"/>
                  </a:lnTo>
                  <a:lnTo>
                    <a:pt x="53154" y="1006308"/>
                  </a:lnTo>
                  <a:lnTo>
                    <a:pt x="71561" y="1048000"/>
                  </a:lnTo>
                  <a:lnTo>
                    <a:pt x="92439" y="1088282"/>
                  </a:lnTo>
                  <a:lnTo>
                    <a:pt x="115691" y="1127058"/>
                  </a:lnTo>
                  <a:lnTo>
                    <a:pt x="141221" y="1164230"/>
                  </a:lnTo>
                  <a:lnTo>
                    <a:pt x="168933" y="1199704"/>
                  </a:lnTo>
                  <a:lnTo>
                    <a:pt x="198730" y="1233382"/>
                  </a:lnTo>
                  <a:lnTo>
                    <a:pt x="230516" y="1265168"/>
                  </a:lnTo>
                  <a:lnTo>
                    <a:pt x="264193" y="1294965"/>
                  </a:lnTo>
                  <a:lnTo>
                    <a:pt x="299667" y="1322677"/>
                  </a:lnTo>
                  <a:lnTo>
                    <a:pt x="336839" y="1348208"/>
                  </a:lnTo>
                  <a:lnTo>
                    <a:pt x="375615" y="1371461"/>
                  </a:lnTo>
                  <a:lnTo>
                    <a:pt x="415897" y="1392339"/>
                  </a:lnTo>
                  <a:lnTo>
                    <a:pt x="457589" y="1410747"/>
                  </a:lnTo>
                  <a:lnTo>
                    <a:pt x="500595" y="1426587"/>
                  </a:lnTo>
                  <a:lnTo>
                    <a:pt x="544818" y="1439764"/>
                  </a:lnTo>
                  <a:lnTo>
                    <a:pt x="590161" y="1450180"/>
                  </a:lnTo>
                  <a:lnTo>
                    <a:pt x="636529" y="1457740"/>
                  </a:lnTo>
                  <a:lnTo>
                    <a:pt x="683824" y="1462346"/>
                  </a:lnTo>
                  <a:lnTo>
                    <a:pt x="731951" y="1463903"/>
                  </a:lnTo>
                  <a:lnTo>
                    <a:pt x="780077" y="1462346"/>
                  </a:lnTo>
                  <a:lnTo>
                    <a:pt x="827371" y="1457740"/>
                  </a:lnTo>
                  <a:lnTo>
                    <a:pt x="873738" y="1450180"/>
                  </a:lnTo>
                  <a:lnTo>
                    <a:pt x="919081" y="1439764"/>
                  </a:lnTo>
                  <a:lnTo>
                    <a:pt x="963303" y="1426587"/>
                  </a:lnTo>
                  <a:lnTo>
                    <a:pt x="1006308" y="1410747"/>
                  </a:lnTo>
                  <a:lnTo>
                    <a:pt x="1048000" y="1392339"/>
                  </a:lnTo>
                  <a:lnTo>
                    <a:pt x="1088282" y="1371461"/>
                  </a:lnTo>
                  <a:lnTo>
                    <a:pt x="1127058" y="1348208"/>
                  </a:lnTo>
                  <a:lnTo>
                    <a:pt x="1164230" y="1322677"/>
                  </a:lnTo>
                  <a:lnTo>
                    <a:pt x="1199704" y="1294965"/>
                  </a:lnTo>
                  <a:lnTo>
                    <a:pt x="1233382" y="1265168"/>
                  </a:lnTo>
                  <a:lnTo>
                    <a:pt x="1265168" y="1233382"/>
                  </a:lnTo>
                  <a:lnTo>
                    <a:pt x="1294965" y="1199704"/>
                  </a:lnTo>
                  <a:lnTo>
                    <a:pt x="1322677" y="1164230"/>
                  </a:lnTo>
                  <a:lnTo>
                    <a:pt x="1348208" y="1127058"/>
                  </a:lnTo>
                  <a:lnTo>
                    <a:pt x="1371461" y="1088282"/>
                  </a:lnTo>
                  <a:lnTo>
                    <a:pt x="1392339" y="1048000"/>
                  </a:lnTo>
                  <a:lnTo>
                    <a:pt x="1410747" y="1006308"/>
                  </a:lnTo>
                  <a:lnTo>
                    <a:pt x="1426587" y="963303"/>
                  </a:lnTo>
                  <a:lnTo>
                    <a:pt x="1439764" y="919081"/>
                  </a:lnTo>
                  <a:lnTo>
                    <a:pt x="1450180" y="873738"/>
                  </a:lnTo>
                  <a:lnTo>
                    <a:pt x="1457740" y="827371"/>
                  </a:lnTo>
                  <a:lnTo>
                    <a:pt x="1462346" y="780077"/>
                  </a:lnTo>
                  <a:lnTo>
                    <a:pt x="1463903" y="731951"/>
                  </a:lnTo>
                  <a:lnTo>
                    <a:pt x="1462346" y="683824"/>
                  </a:lnTo>
                  <a:lnTo>
                    <a:pt x="1457740" y="636529"/>
                  </a:lnTo>
                  <a:lnTo>
                    <a:pt x="1450180" y="590161"/>
                  </a:lnTo>
                  <a:lnTo>
                    <a:pt x="1439764" y="544818"/>
                  </a:lnTo>
                  <a:lnTo>
                    <a:pt x="1426587" y="500595"/>
                  </a:lnTo>
                  <a:lnTo>
                    <a:pt x="1410747" y="457589"/>
                  </a:lnTo>
                  <a:lnTo>
                    <a:pt x="1392339" y="415897"/>
                  </a:lnTo>
                  <a:lnTo>
                    <a:pt x="1371461" y="375615"/>
                  </a:lnTo>
                  <a:lnTo>
                    <a:pt x="1348208" y="336839"/>
                  </a:lnTo>
                  <a:lnTo>
                    <a:pt x="1322677" y="299667"/>
                  </a:lnTo>
                  <a:lnTo>
                    <a:pt x="1294965" y="264193"/>
                  </a:lnTo>
                  <a:lnTo>
                    <a:pt x="1265168" y="230516"/>
                  </a:lnTo>
                  <a:lnTo>
                    <a:pt x="1233382" y="198730"/>
                  </a:lnTo>
                  <a:lnTo>
                    <a:pt x="1199704" y="168933"/>
                  </a:lnTo>
                  <a:lnTo>
                    <a:pt x="1164230" y="141221"/>
                  </a:lnTo>
                  <a:lnTo>
                    <a:pt x="1127058" y="115691"/>
                  </a:lnTo>
                  <a:lnTo>
                    <a:pt x="1088282" y="92439"/>
                  </a:lnTo>
                  <a:lnTo>
                    <a:pt x="1048000" y="71561"/>
                  </a:lnTo>
                  <a:lnTo>
                    <a:pt x="1006308" y="53154"/>
                  </a:lnTo>
                  <a:lnTo>
                    <a:pt x="963303" y="37314"/>
                  </a:lnTo>
                  <a:lnTo>
                    <a:pt x="919081" y="24138"/>
                  </a:lnTo>
                  <a:lnTo>
                    <a:pt x="873738" y="13722"/>
                  </a:lnTo>
                  <a:lnTo>
                    <a:pt x="827371" y="6163"/>
                  </a:lnTo>
                  <a:lnTo>
                    <a:pt x="780077" y="1556"/>
                  </a:lnTo>
                  <a:lnTo>
                    <a:pt x="731951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92931" y="4709960"/>
              <a:ext cx="1464310" cy="1464310"/>
            </a:xfrm>
            <a:custGeom>
              <a:avLst/>
              <a:gdLst/>
              <a:ahLst/>
              <a:cxnLst/>
              <a:rect l="l" t="t" r="r" b="b"/>
              <a:pathLst>
                <a:path w="1464310" h="1464310">
                  <a:moveTo>
                    <a:pt x="1463903" y="0"/>
                  </a:moveTo>
                  <a:lnTo>
                    <a:pt x="0" y="0"/>
                  </a:lnTo>
                  <a:lnTo>
                    <a:pt x="0" y="1463903"/>
                  </a:lnTo>
                  <a:lnTo>
                    <a:pt x="1463903" y="1463903"/>
                  </a:lnTo>
                  <a:lnTo>
                    <a:pt x="1463903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92931" y="4709947"/>
              <a:ext cx="1463903" cy="3666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92931" y="5075516"/>
              <a:ext cx="1463903" cy="3669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92931" y="5441378"/>
              <a:ext cx="1463903" cy="36746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792931" y="5807770"/>
              <a:ext cx="1463903" cy="36608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256842" y="4709956"/>
              <a:ext cx="2927985" cy="1464310"/>
            </a:xfrm>
            <a:custGeom>
              <a:avLst/>
              <a:gdLst/>
              <a:ahLst/>
              <a:cxnLst/>
              <a:rect l="l" t="t" r="r" b="b"/>
              <a:pathLst>
                <a:path w="2927984" h="1464310">
                  <a:moveTo>
                    <a:pt x="2927807" y="0"/>
                  </a:moveTo>
                  <a:lnTo>
                    <a:pt x="0" y="0"/>
                  </a:lnTo>
                  <a:lnTo>
                    <a:pt x="782" y="48321"/>
                  </a:lnTo>
                  <a:lnTo>
                    <a:pt x="3113" y="96252"/>
                  </a:lnTo>
                  <a:lnTo>
                    <a:pt x="6969" y="143767"/>
                  </a:lnTo>
                  <a:lnTo>
                    <a:pt x="12326" y="190842"/>
                  </a:lnTo>
                  <a:lnTo>
                    <a:pt x="19159" y="237453"/>
                  </a:lnTo>
                  <a:lnTo>
                    <a:pt x="27445" y="283576"/>
                  </a:lnTo>
                  <a:lnTo>
                    <a:pt x="37159" y="329187"/>
                  </a:lnTo>
                  <a:lnTo>
                    <a:pt x="48277" y="374262"/>
                  </a:lnTo>
                  <a:lnTo>
                    <a:pt x="60776" y="418777"/>
                  </a:lnTo>
                  <a:lnTo>
                    <a:pt x="74630" y="462707"/>
                  </a:lnTo>
                  <a:lnTo>
                    <a:pt x="89816" y="506029"/>
                  </a:lnTo>
                  <a:lnTo>
                    <a:pt x="106310" y="548718"/>
                  </a:lnTo>
                  <a:lnTo>
                    <a:pt x="124088" y="590751"/>
                  </a:lnTo>
                  <a:lnTo>
                    <a:pt x="143125" y="632102"/>
                  </a:lnTo>
                  <a:lnTo>
                    <a:pt x="163397" y="672749"/>
                  </a:lnTo>
                  <a:lnTo>
                    <a:pt x="184881" y="712666"/>
                  </a:lnTo>
                  <a:lnTo>
                    <a:pt x="207552" y="751831"/>
                  </a:lnTo>
                  <a:lnTo>
                    <a:pt x="231386" y="790218"/>
                  </a:lnTo>
                  <a:lnTo>
                    <a:pt x="256359" y="827803"/>
                  </a:lnTo>
                  <a:lnTo>
                    <a:pt x="282447" y="864563"/>
                  </a:lnTo>
                  <a:lnTo>
                    <a:pt x="309626" y="900474"/>
                  </a:lnTo>
                  <a:lnTo>
                    <a:pt x="337871" y="935510"/>
                  </a:lnTo>
                  <a:lnTo>
                    <a:pt x="367159" y="969649"/>
                  </a:lnTo>
                  <a:lnTo>
                    <a:pt x="397465" y="1002866"/>
                  </a:lnTo>
                  <a:lnTo>
                    <a:pt x="428766" y="1035137"/>
                  </a:lnTo>
                  <a:lnTo>
                    <a:pt x="461037" y="1066437"/>
                  </a:lnTo>
                  <a:lnTo>
                    <a:pt x="494253" y="1096744"/>
                  </a:lnTo>
                  <a:lnTo>
                    <a:pt x="528392" y="1126032"/>
                  </a:lnTo>
                  <a:lnTo>
                    <a:pt x="563429" y="1154277"/>
                  </a:lnTo>
                  <a:lnTo>
                    <a:pt x="599339" y="1181456"/>
                  </a:lnTo>
                  <a:lnTo>
                    <a:pt x="636099" y="1207543"/>
                  </a:lnTo>
                  <a:lnTo>
                    <a:pt x="673685" y="1232517"/>
                  </a:lnTo>
                  <a:lnTo>
                    <a:pt x="712072" y="1256351"/>
                  </a:lnTo>
                  <a:lnTo>
                    <a:pt x="751236" y="1279022"/>
                  </a:lnTo>
                  <a:lnTo>
                    <a:pt x="791154" y="1300505"/>
                  </a:lnTo>
                  <a:lnTo>
                    <a:pt x="831800" y="1320778"/>
                  </a:lnTo>
                  <a:lnTo>
                    <a:pt x="873152" y="1339815"/>
                  </a:lnTo>
                  <a:lnTo>
                    <a:pt x="915184" y="1357593"/>
                  </a:lnTo>
                  <a:lnTo>
                    <a:pt x="957873" y="1374086"/>
                  </a:lnTo>
                  <a:lnTo>
                    <a:pt x="1001195" y="1389273"/>
                  </a:lnTo>
                  <a:lnTo>
                    <a:pt x="1045125" y="1403127"/>
                  </a:lnTo>
                  <a:lnTo>
                    <a:pt x="1089640" y="1415625"/>
                  </a:lnTo>
                  <a:lnTo>
                    <a:pt x="1134715" y="1426743"/>
                  </a:lnTo>
                  <a:lnTo>
                    <a:pt x="1180326" y="1436457"/>
                  </a:lnTo>
                  <a:lnTo>
                    <a:pt x="1226450" y="1444743"/>
                  </a:lnTo>
                  <a:lnTo>
                    <a:pt x="1273061" y="1451576"/>
                  </a:lnTo>
                  <a:lnTo>
                    <a:pt x="1320136" y="1456933"/>
                  </a:lnTo>
                  <a:lnTo>
                    <a:pt x="1367651" y="1460789"/>
                  </a:lnTo>
                  <a:lnTo>
                    <a:pt x="1415581" y="1463121"/>
                  </a:lnTo>
                  <a:lnTo>
                    <a:pt x="1463903" y="1463903"/>
                  </a:lnTo>
                  <a:lnTo>
                    <a:pt x="2927807" y="1463903"/>
                  </a:lnTo>
                  <a:lnTo>
                    <a:pt x="2927807" y="0"/>
                  </a:lnTo>
                  <a:close/>
                </a:path>
              </a:pathLst>
            </a:custGeom>
            <a:solidFill>
              <a:srgbClr val="EC0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1112466" y="3246048"/>
            <a:ext cx="1080770" cy="2927985"/>
          </a:xfrm>
          <a:custGeom>
            <a:avLst/>
            <a:gdLst/>
            <a:ahLst/>
            <a:cxnLst/>
            <a:rect l="l" t="t" r="r" b="b"/>
            <a:pathLst>
              <a:path w="1080770" h="2927985">
                <a:moveTo>
                  <a:pt x="1080727" y="0"/>
                </a:moveTo>
                <a:lnTo>
                  <a:pt x="0" y="0"/>
                </a:lnTo>
                <a:lnTo>
                  <a:pt x="0" y="2927807"/>
                </a:lnTo>
                <a:lnTo>
                  <a:pt x="48321" y="2927024"/>
                </a:lnTo>
                <a:lnTo>
                  <a:pt x="96252" y="2924693"/>
                </a:lnTo>
                <a:lnTo>
                  <a:pt x="143767" y="2920837"/>
                </a:lnTo>
                <a:lnTo>
                  <a:pt x="190842" y="2915480"/>
                </a:lnTo>
                <a:lnTo>
                  <a:pt x="237453" y="2908647"/>
                </a:lnTo>
                <a:lnTo>
                  <a:pt x="283576" y="2900361"/>
                </a:lnTo>
                <a:lnTo>
                  <a:pt x="329187" y="2890647"/>
                </a:lnTo>
                <a:lnTo>
                  <a:pt x="374262" y="2879529"/>
                </a:lnTo>
                <a:lnTo>
                  <a:pt x="418777" y="2867031"/>
                </a:lnTo>
                <a:lnTo>
                  <a:pt x="462707" y="2853176"/>
                </a:lnTo>
                <a:lnTo>
                  <a:pt x="506029" y="2837990"/>
                </a:lnTo>
                <a:lnTo>
                  <a:pt x="548718" y="2821496"/>
                </a:lnTo>
                <a:lnTo>
                  <a:pt x="590751" y="2803719"/>
                </a:lnTo>
                <a:lnTo>
                  <a:pt x="632102" y="2784682"/>
                </a:lnTo>
                <a:lnTo>
                  <a:pt x="672749" y="2764409"/>
                </a:lnTo>
                <a:lnTo>
                  <a:pt x="712666" y="2742925"/>
                </a:lnTo>
                <a:lnTo>
                  <a:pt x="751831" y="2720254"/>
                </a:lnTo>
                <a:lnTo>
                  <a:pt x="790218" y="2696420"/>
                </a:lnTo>
                <a:lnTo>
                  <a:pt x="827803" y="2671447"/>
                </a:lnTo>
                <a:lnTo>
                  <a:pt x="864563" y="2645359"/>
                </a:lnTo>
                <a:lnTo>
                  <a:pt x="900474" y="2618180"/>
                </a:lnTo>
                <a:lnTo>
                  <a:pt x="935510" y="2589935"/>
                </a:lnTo>
                <a:lnTo>
                  <a:pt x="969649" y="2560647"/>
                </a:lnTo>
                <a:lnTo>
                  <a:pt x="1002866" y="2530341"/>
                </a:lnTo>
                <a:lnTo>
                  <a:pt x="1035137" y="2499040"/>
                </a:lnTo>
                <a:lnTo>
                  <a:pt x="1066437" y="2466770"/>
                </a:lnTo>
                <a:lnTo>
                  <a:pt x="1080727" y="2451108"/>
                </a:lnTo>
                <a:lnTo>
                  <a:pt x="1080727" y="0"/>
                </a:lnTo>
                <a:close/>
              </a:path>
            </a:pathLst>
          </a:custGeom>
          <a:solidFill>
            <a:srgbClr val="DBA7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65111" y="1782141"/>
            <a:ext cx="2927985" cy="2927985"/>
          </a:xfrm>
          <a:custGeom>
            <a:avLst/>
            <a:gdLst/>
            <a:ahLst/>
            <a:cxnLst/>
            <a:rect l="l" t="t" r="r" b="b"/>
            <a:pathLst>
              <a:path w="2927985" h="2927985">
                <a:moveTo>
                  <a:pt x="1463916" y="0"/>
                </a:moveTo>
                <a:lnTo>
                  <a:pt x="1415594" y="782"/>
                </a:lnTo>
                <a:lnTo>
                  <a:pt x="1367663" y="3113"/>
                </a:lnTo>
                <a:lnTo>
                  <a:pt x="1320148" y="6969"/>
                </a:lnTo>
                <a:lnTo>
                  <a:pt x="1273073" y="12326"/>
                </a:lnTo>
                <a:lnTo>
                  <a:pt x="1226462" y="19159"/>
                </a:lnTo>
                <a:lnTo>
                  <a:pt x="1180339" y="27445"/>
                </a:lnTo>
                <a:lnTo>
                  <a:pt x="1134727" y="37159"/>
                </a:lnTo>
                <a:lnTo>
                  <a:pt x="1089652" y="48277"/>
                </a:lnTo>
                <a:lnTo>
                  <a:pt x="1045137" y="60776"/>
                </a:lnTo>
                <a:lnTo>
                  <a:pt x="1001207" y="74630"/>
                </a:lnTo>
                <a:lnTo>
                  <a:pt x="957885" y="89816"/>
                </a:lnTo>
                <a:lnTo>
                  <a:pt x="915195" y="106310"/>
                </a:lnTo>
                <a:lnTo>
                  <a:pt x="873162" y="124088"/>
                </a:lnTo>
                <a:lnTo>
                  <a:pt x="831811" y="143125"/>
                </a:lnTo>
                <a:lnTo>
                  <a:pt x="791164" y="163397"/>
                </a:lnTo>
                <a:lnTo>
                  <a:pt x="751246" y="184881"/>
                </a:lnTo>
                <a:lnTo>
                  <a:pt x="712081" y="207552"/>
                </a:lnTo>
                <a:lnTo>
                  <a:pt x="673694" y="231386"/>
                </a:lnTo>
                <a:lnTo>
                  <a:pt x="636108" y="256359"/>
                </a:lnTo>
                <a:lnTo>
                  <a:pt x="599348" y="282447"/>
                </a:lnTo>
                <a:lnTo>
                  <a:pt x="563437" y="309626"/>
                </a:lnTo>
                <a:lnTo>
                  <a:pt x="528400" y="337871"/>
                </a:lnTo>
                <a:lnTo>
                  <a:pt x="494261" y="367159"/>
                </a:lnTo>
                <a:lnTo>
                  <a:pt x="461043" y="397465"/>
                </a:lnTo>
                <a:lnTo>
                  <a:pt x="428772" y="428766"/>
                </a:lnTo>
                <a:lnTo>
                  <a:pt x="397471" y="461037"/>
                </a:lnTo>
                <a:lnTo>
                  <a:pt x="367165" y="494253"/>
                </a:lnTo>
                <a:lnTo>
                  <a:pt x="337876" y="528392"/>
                </a:lnTo>
                <a:lnTo>
                  <a:pt x="309631" y="563429"/>
                </a:lnTo>
                <a:lnTo>
                  <a:pt x="282452" y="599339"/>
                </a:lnTo>
                <a:lnTo>
                  <a:pt x="256363" y="636099"/>
                </a:lnTo>
                <a:lnTo>
                  <a:pt x="231390" y="673685"/>
                </a:lnTo>
                <a:lnTo>
                  <a:pt x="207555" y="712072"/>
                </a:lnTo>
                <a:lnTo>
                  <a:pt x="184884" y="751236"/>
                </a:lnTo>
                <a:lnTo>
                  <a:pt x="163400" y="791154"/>
                </a:lnTo>
                <a:lnTo>
                  <a:pt x="143127" y="831800"/>
                </a:lnTo>
                <a:lnTo>
                  <a:pt x="124090" y="873152"/>
                </a:lnTo>
                <a:lnTo>
                  <a:pt x="106312" y="915184"/>
                </a:lnTo>
                <a:lnTo>
                  <a:pt x="89818" y="957873"/>
                </a:lnTo>
                <a:lnTo>
                  <a:pt x="74631" y="1001195"/>
                </a:lnTo>
                <a:lnTo>
                  <a:pt x="60777" y="1045125"/>
                </a:lnTo>
                <a:lnTo>
                  <a:pt x="48278" y="1089640"/>
                </a:lnTo>
                <a:lnTo>
                  <a:pt x="37160" y="1134715"/>
                </a:lnTo>
                <a:lnTo>
                  <a:pt x="27446" y="1180326"/>
                </a:lnTo>
                <a:lnTo>
                  <a:pt x="19160" y="1226450"/>
                </a:lnTo>
                <a:lnTo>
                  <a:pt x="12326" y="1273061"/>
                </a:lnTo>
                <a:lnTo>
                  <a:pt x="6970" y="1320136"/>
                </a:lnTo>
                <a:lnTo>
                  <a:pt x="3113" y="1367651"/>
                </a:lnTo>
                <a:lnTo>
                  <a:pt x="782" y="1415581"/>
                </a:lnTo>
                <a:lnTo>
                  <a:pt x="0" y="1463903"/>
                </a:lnTo>
                <a:lnTo>
                  <a:pt x="782" y="1512225"/>
                </a:lnTo>
                <a:lnTo>
                  <a:pt x="3113" y="1560156"/>
                </a:lnTo>
                <a:lnTo>
                  <a:pt x="6970" y="1607670"/>
                </a:lnTo>
                <a:lnTo>
                  <a:pt x="12326" y="1654745"/>
                </a:lnTo>
                <a:lnTo>
                  <a:pt x="19160" y="1701357"/>
                </a:lnTo>
                <a:lnTo>
                  <a:pt x="27446" y="1747480"/>
                </a:lnTo>
                <a:lnTo>
                  <a:pt x="37160" y="1793091"/>
                </a:lnTo>
                <a:lnTo>
                  <a:pt x="48278" y="1838166"/>
                </a:lnTo>
                <a:lnTo>
                  <a:pt x="60777" y="1882681"/>
                </a:lnTo>
                <a:lnTo>
                  <a:pt x="74631" y="1926611"/>
                </a:lnTo>
                <a:lnTo>
                  <a:pt x="89818" y="1969933"/>
                </a:lnTo>
                <a:lnTo>
                  <a:pt x="106312" y="2012622"/>
                </a:lnTo>
                <a:lnTo>
                  <a:pt x="124090" y="2054654"/>
                </a:lnTo>
                <a:lnTo>
                  <a:pt x="143127" y="2096006"/>
                </a:lnTo>
                <a:lnTo>
                  <a:pt x="163400" y="2136652"/>
                </a:lnTo>
                <a:lnTo>
                  <a:pt x="184884" y="2176570"/>
                </a:lnTo>
                <a:lnTo>
                  <a:pt x="207555" y="2215734"/>
                </a:lnTo>
                <a:lnTo>
                  <a:pt x="231390" y="2254121"/>
                </a:lnTo>
                <a:lnTo>
                  <a:pt x="256363" y="2291707"/>
                </a:lnTo>
                <a:lnTo>
                  <a:pt x="282452" y="2328467"/>
                </a:lnTo>
                <a:lnTo>
                  <a:pt x="309631" y="2364377"/>
                </a:lnTo>
                <a:lnTo>
                  <a:pt x="337876" y="2399414"/>
                </a:lnTo>
                <a:lnTo>
                  <a:pt x="367165" y="2433553"/>
                </a:lnTo>
                <a:lnTo>
                  <a:pt x="397471" y="2466770"/>
                </a:lnTo>
                <a:lnTo>
                  <a:pt x="428772" y="2499040"/>
                </a:lnTo>
                <a:lnTo>
                  <a:pt x="461043" y="2530341"/>
                </a:lnTo>
                <a:lnTo>
                  <a:pt x="494261" y="2560647"/>
                </a:lnTo>
                <a:lnTo>
                  <a:pt x="528400" y="2589935"/>
                </a:lnTo>
                <a:lnTo>
                  <a:pt x="563437" y="2618180"/>
                </a:lnTo>
                <a:lnTo>
                  <a:pt x="599348" y="2645359"/>
                </a:lnTo>
                <a:lnTo>
                  <a:pt x="636108" y="2671447"/>
                </a:lnTo>
                <a:lnTo>
                  <a:pt x="673694" y="2696420"/>
                </a:lnTo>
                <a:lnTo>
                  <a:pt x="712081" y="2720254"/>
                </a:lnTo>
                <a:lnTo>
                  <a:pt x="751246" y="2742925"/>
                </a:lnTo>
                <a:lnTo>
                  <a:pt x="791164" y="2764409"/>
                </a:lnTo>
                <a:lnTo>
                  <a:pt x="831811" y="2784682"/>
                </a:lnTo>
                <a:lnTo>
                  <a:pt x="873162" y="2803719"/>
                </a:lnTo>
                <a:lnTo>
                  <a:pt x="915195" y="2821496"/>
                </a:lnTo>
                <a:lnTo>
                  <a:pt x="957885" y="2837990"/>
                </a:lnTo>
                <a:lnTo>
                  <a:pt x="1001207" y="2853176"/>
                </a:lnTo>
                <a:lnTo>
                  <a:pt x="1045137" y="2867031"/>
                </a:lnTo>
                <a:lnTo>
                  <a:pt x="1089652" y="2879529"/>
                </a:lnTo>
                <a:lnTo>
                  <a:pt x="1134727" y="2890647"/>
                </a:lnTo>
                <a:lnTo>
                  <a:pt x="1180339" y="2900361"/>
                </a:lnTo>
                <a:lnTo>
                  <a:pt x="1226462" y="2908647"/>
                </a:lnTo>
                <a:lnTo>
                  <a:pt x="1273073" y="2915480"/>
                </a:lnTo>
                <a:lnTo>
                  <a:pt x="1320148" y="2920837"/>
                </a:lnTo>
                <a:lnTo>
                  <a:pt x="1367663" y="2924693"/>
                </a:lnTo>
                <a:lnTo>
                  <a:pt x="1415594" y="2927024"/>
                </a:lnTo>
                <a:lnTo>
                  <a:pt x="1463916" y="2927807"/>
                </a:lnTo>
                <a:lnTo>
                  <a:pt x="1512238" y="2927024"/>
                </a:lnTo>
                <a:lnTo>
                  <a:pt x="1560168" y="2924693"/>
                </a:lnTo>
                <a:lnTo>
                  <a:pt x="1607683" y="2920837"/>
                </a:lnTo>
                <a:lnTo>
                  <a:pt x="1654758" y="2915480"/>
                </a:lnTo>
                <a:lnTo>
                  <a:pt x="1701369" y="2908647"/>
                </a:lnTo>
                <a:lnTo>
                  <a:pt x="1747493" y="2900361"/>
                </a:lnTo>
                <a:lnTo>
                  <a:pt x="1793104" y="2890647"/>
                </a:lnTo>
                <a:lnTo>
                  <a:pt x="1838179" y="2879529"/>
                </a:lnTo>
                <a:lnTo>
                  <a:pt x="1882693" y="2867031"/>
                </a:lnTo>
                <a:lnTo>
                  <a:pt x="1926624" y="2853176"/>
                </a:lnTo>
                <a:lnTo>
                  <a:pt x="1969946" y="2837990"/>
                </a:lnTo>
                <a:lnTo>
                  <a:pt x="2012635" y="2821496"/>
                </a:lnTo>
                <a:lnTo>
                  <a:pt x="2054667" y="2803719"/>
                </a:lnTo>
                <a:lnTo>
                  <a:pt x="2096019" y="2784682"/>
                </a:lnTo>
                <a:lnTo>
                  <a:pt x="2136665" y="2764409"/>
                </a:lnTo>
                <a:lnTo>
                  <a:pt x="2176583" y="2742925"/>
                </a:lnTo>
                <a:lnTo>
                  <a:pt x="2215747" y="2720254"/>
                </a:lnTo>
                <a:lnTo>
                  <a:pt x="2254134" y="2696420"/>
                </a:lnTo>
                <a:lnTo>
                  <a:pt x="2291720" y="2671447"/>
                </a:lnTo>
                <a:lnTo>
                  <a:pt x="2328480" y="2645359"/>
                </a:lnTo>
                <a:lnTo>
                  <a:pt x="2364390" y="2618180"/>
                </a:lnTo>
                <a:lnTo>
                  <a:pt x="2399427" y="2589935"/>
                </a:lnTo>
                <a:lnTo>
                  <a:pt x="2433565" y="2560647"/>
                </a:lnTo>
                <a:lnTo>
                  <a:pt x="2466782" y="2530341"/>
                </a:lnTo>
                <a:lnTo>
                  <a:pt x="2499053" y="2499040"/>
                </a:lnTo>
                <a:lnTo>
                  <a:pt x="2530354" y="2466770"/>
                </a:lnTo>
                <a:lnTo>
                  <a:pt x="2560660" y="2433553"/>
                </a:lnTo>
                <a:lnTo>
                  <a:pt x="2589948" y="2399414"/>
                </a:lnTo>
                <a:lnTo>
                  <a:pt x="2618193" y="2364377"/>
                </a:lnTo>
                <a:lnTo>
                  <a:pt x="2645372" y="2328467"/>
                </a:lnTo>
                <a:lnTo>
                  <a:pt x="2671460" y="2291707"/>
                </a:lnTo>
                <a:lnTo>
                  <a:pt x="2696433" y="2254121"/>
                </a:lnTo>
                <a:lnTo>
                  <a:pt x="2720267" y="2215734"/>
                </a:lnTo>
                <a:lnTo>
                  <a:pt x="2742938" y="2176570"/>
                </a:lnTo>
                <a:lnTo>
                  <a:pt x="2764422" y="2136652"/>
                </a:lnTo>
                <a:lnTo>
                  <a:pt x="2784694" y="2096006"/>
                </a:lnTo>
                <a:lnTo>
                  <a:pt x="2803731" y="2054654"/>
                </a:lnTo>
                <a:lnTo>
                  <a:pt x="2821509" y="2012622"/>
                </a:lnTo>
                <a:lnTo>
                  <a:pt x="2838003" y="1969933"/>
                </a:lnTo>
                <a:lnTo>
                  <a:pt x="2853189" y="1926611"/>
                </a:lnTo>
                <a:lnTo>
                  <a:pt x="2867043" y="1882681"/>
                </a:lnTo>
                <a:lnTo>
                  <a:pt x="2879542" y="1838166"/>
                </a:lnTo>
                <a:lnTo>
                  <a:pt x="2890660" y="1793091"/>
                </a:lnTo>
                <a:lnTo>
                  <a:pt x="2900374" y="1747480"/>
                </a:lnTo>
                <a:lnTo>
                  <a:pt x="2908659" y="1701357"/>
                </a:lnTo>
                <a:lnTo>
                  <a:pt x="2915493" y="1654745"/>
                </a:lnTo>
                <a:lnTo>
                  <a:pt x="2920849" y="1607670"/>
                </a:lnTo>
                <a:lnTo>
                  <a:pt x="2924706" y="1560156"/>
                </a:lnTo>
                <a:lnTo>
                  <a:pt x="2927037" y="1512225"/>
                </a:lnTo>
                <a:lnTo>
                  <a:pt x="2927819" y="1463903"/>
                </a:lnTo>
                <a:lnTo>
                  <a:pt x="2927037" y="1415581"/>
                </a:lnTo>
                <a:lnTo>
                  <a:pt x="2924706" y="1367651"/>
                </a:lnTo>
                <a:lnTo>
                  <a:pt x="2920849" y="1320136"/>
                </a:lnTo>
                <a:lnTo>
                  <a:pt x="2915493" y="1273061"/>
                </a:lnTo>
                <a:lnTo>
                  <a:pt x="2908659" y="1226450"/>
                </a:lnTo>
                <a:lnTo>
                  <a:pt x="2900374" y="1180326"/>
                </a:lnTo>
                <a:lnTo>
                  <a:pt x="2890660" y="1134715"/>
                </a:lnTo>
                <a:lnTo>
                  <a:pt x="2879542" y="1089640"/>
                </a:lnTo>
                <a:lnTo>
                  <a:pt x="2867043" y="1045125"/>
                </a:lnTo>
                <a:lnTo>
                  <a:pt x="2853189" y="1001195"/>
                </a:lnTo>
                <a:lnTo>
                  <a:pt x="2838003" y="957873"/>
                </a:lnTo>
                <a:lnTo>
                  <a:pt x="2821509" y="915184"/>
                </a:lnTo>
                <a:lnTo>
                  <a:pt x="2803731" y="873152"/>
                </a:lnTo>
                <a:lnTo>
                  <a:pt x="2784694" y="831800"/>
                </a:lnTo>
                <a:lnTo>
                  <a:pt x="2764422" y="791154"/>
                </a:lnTo>
                <a:lnTo>
                  <a:pt x="2742938" y="751236"/>
                </a:lnTo>
                <a:lnTo>
                  <a:pt x="2720267" y="712072"/>
                </a:lnTo>
                <a:lnTo>
                  <a:pt x="2696433" y="673685"/>
                </a:lnTo>
                <a:lnTo>
                  <a:pt x="2671460" y="636099"/>
                </a:lnTo>
                <a:lnTo>
                  <a:pt x="2645372" y="599339"/>
                </a:lnTo>
                <a:lnTo>
                  <a:pt x="2618193" y="563429"/>
                </a:lnTo>
                <a:lnTo>
                  <a:pt x="2589948" y="528392"/>
                </a:lnTo>
                <a:lnTo>
                  <a:pt x="2560660" y="494253"/>
                </a:lnTo>
                <a:lnTo>
                  <a:pt x="2530354" y="461037"/>
                </a:lnTo>
                <a:lnTo>
                  <a:pt x="2499053" y="428766"/>
                </a:lnTo>
                <a:lnTo>
                  <a:pt x="2466782" y="397465"/>
                </a:lnTo>
                <a:lnTo>
                  <a:pt x="2433565" y="367159"/>
                </a:lnTo>
                <a:lnTo>
                  <a:pt x="2399427" y="337871"/>
                </a:lnTo>
                <a:lnTo>
                  <a:pt x="2364390" y="309626"/>
                </a:lnTo>
                <a:lnTo>
                  <a:pt x="2328480" y="282447"/>
                </a:lnTo>
                <a:lnTo>
                  <a:pt x="2291720" y="256359"/>
                </a:lnTo>
                <a:lnTo>
                  <a:pt x="2254134" y="231386"/>
                </a:lnTo>
                <a:lnTo>
                  <a:pt x="2215747" y="207552"/>
                </a:lnTo>
                <a:lnTo>
                  <a:pt x="2176583" y="184881"/>
                </a:lnTo>
                <a:lnTo>
                  <a:pt x="2136665" y="163397"/>
                </a:lnTo>
                <a:lnTo>
                  <a:pt x="2096019" y="143125"/>
                </a:lnTo>
                <a:lnTo>
                  <a:pt x="2054667" y="124088"/>
                </a:lnTo>
                <a:lnTo>
                  <a:pt x="2012635" y="106310"/>
                </a:lnTo>
                <a:lnTo>
                  <a:pt x="1969946" y="89816"/>
                </a:lnTo>
                <a:lnTo>
                  <a:pt x="1926624" y="74630"/>
                </a:lnTo>
                <a:lnTo>
                  <a:pt x="1882693" y="60776"/>
                </a:lnTo>
                <a:lnTo>
                  <a:pt x="1838179" y="48277"/>
                </a:lnTo>
                <a:lnTo>
                  <a:pt x="1793104" y="37159"/>
                </a:lnTo>
                <a:lnTo>
                  <a:pt x="1747493" y="27445"/>
                </a:lnTo>
                <a:lnTo>
                  <a:pt x="1701369" y="19159"/>
                </a:lnTo>
                <a:lnTo>
                  <a:pt x="1654758" y="12326"/>
                </a:lnTo>
                <a:lnTo>
                  <a:pt x="1607683" y="6969"/>
                </a:lnTo>
                <a:lnTo>
                  <a:pt x="1560168" y="3113"/>
                </a:lnTo>
                <a:lnTo>
                  <a:pt x="1512238" y="782"/>
                </a:lnTo>
                <a:lnTo>
                  <a:pt x="1463916" y="0"/>
                </a:lnTo>
                <a:close/>
              </a:path>
            </a:pathLst>
          </a:custGeom>
          <a:solidFill>
            <a:srgbClr val="F38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5260491" y="1783663"/>
            <a:ext cx="5856605" cy="4389755"/>
            <a:chOff x="5260491" y="1783663"/>
            <a:chExt cx="5856605" cy="4389755"/>
          </a:xfrm>
        </p:grpSpPr>
        <p:sp>
          <p:nvSpPr>
            <p:cNvPr id="30" name="object 30"/>
            <p:cNvSpPr/>
            <p:nvPr/>
          </p:nvSpPr>
          <p:spPr>
            <a:xfrm>
              <a:off x="5260491" y="1783663"/>
              <a:ext cx="2927985" cy="2927985"/>
            </a:xfrm>
            <a:custGeom>
              <a:avLst/>
              <a:gdLst/>
              <a:ahLst/>
              <a:cxnLst/>
              <a:rect l="l" t="t" r="r" b="b"/>
              <a:pathLst>
                <a:path w="2927984" h="2927985">
                  <a:moveTo>
                    <a:pt x="1463916" y="0"/>
                  </a:moveTo>
                  <a:lnTo>
                    <a:pt x="1415594" y="782"/>
                  </a:lnTo>
                  <a:lnTo>
                    <a:pt x="1367663" y="3113"/>
                  </a:lnTo>
                  <a:lnTo>
                    <a:pt x="1320148" y="6969"/>
                  </a:lnTo>
                  <a:lnTo>
                    <a:pt x="1273073" y="12326"/>
                  </a:lnTo>
                  <a:lnTo>
                    <a:pt x="1226462" y="19159"/>
                  </a:lnTo>
                  <a:lnTo>
                    <a:pt x="1180339" y="27445"/>
                  </a:lnTo>
                  <a:lnTo>
                    <a:pt x="1134727" y="37159"/>
                  </a:lnTo>
                  <a:lnTo>
                    <a:pt x="1089652" y="48277"/>
                  </a:lnTo>
                  <a:lnTo>
                    <a:pt x="1045137" y="60776"/>
                  </a:lnTo>
                  <a:lnTo>
                    <a:pt x="1001207" y="74630"/>
                  </a:lnTo>
                  <a:lnTo>
                    <a:pt x="957885" y="89816"/>
                  </a:lnTo>
                  <a:lnTo>
                    <a:pt x="915195" y="106310"/>
                  </a:lnTo>
                  <a:lnTo>
                    <a:pt x="873162" y="124088"/>
                  </a:lnTo>
                  <a:lnTo>
                    <a:pt x="831811" y="143125"/>
                  </a:lnTo>
                  <a:lnTo>
                    <a:pt x="791164" y="163397"/>
                  </a:lnTo>
                  <a:lnTo>
                    <a:pt x="751246" y="184881"/>
                  </a:lnTo>
                  <a:lnTo>
                    <a:pt x="712081" y="207552"/>
                  </a:lnTo>
                  <a:lnTo>
                    <a:pt x="673694" y="231386"/>
                  </a:lnTo>
                  <a:lnTo>
                    <a:pt x="636108" y="256359"/>
                  </a:lnTo>
                  <a:lnTo>
                    <a:pt x="599348" y="282447"/>
                  </a:lnTo>
                  <a:lnTo>
                    <a:pt x="563437" y="309626"/>
                  </a:lnTo>
                  <a:lnTo>
                    <a:pt x="528400" y="337871"/>
                  </a:lnTo>
                  <a:lnTo>
                    <a:pt x="494261" y="367159"/>
                  </a:lnTo>
                  <a:lnTo>
                    <a:pt x="461043" y="397465"/>
                  </a:lnTo>
                  <a:lnTo>
                    <a:pt x="428772" y="428766"/>
                  </a:lnTo>
                  <a:lnTo>
                    <a:pt x="397471" y="461037"/>
                  </a:lnTo>
                  <a:lnTo>
                    <a:pt x="367165" y="494253"/>
                  </a:lnTo>
                  <a:lnTo>
                    <a:pt x="337876" y="528392"/>
                  </a:lnTo>
                  <a:lnTo>
                    <a:pt x="309631" y="563429"/>
                  </a:lnTo>
                  <a:lnTo>
                    <a:pt x="282452" y="599339"/>
                  </a:lnTo>
                  <a:lnTo>
                    <a:pt x="256363" y="636099"/>
                  </a:lnTo>
                  <a:lnTo>
                    <a:pt x="231390" y="673685"/>
                  </a:lnTo>
                  <a:lnTo>
                    <a:pt x="207555" y="712072"/>
                  </a:lnTo>
                  <a:lnTo>
                    <a:pt x="184884" y="751236"/>
                  </a:lnTo>
                  <a:lnTo>
                    <a:pt x="163400" y="791154"/>
                  </a:lnTo>
                  <a:lnTo>
                    <a:pt x="143127" y="831800"/>
                  </a:lnTo>
                  <a:lnTo>
                    <a:pt x="124090" y="873152"/>
                  </a:lnTo>
                  <a:lnTo>
                    <a:pt x="106312" y="915184"/>
                  </a:lnTo>
                  <a:lnTo>
                    <a:pt x="89818" y="957873"/>
                  </a:lnTo>
                  <a:lnTo>
                    <a:pt x="74631" y="1001195"/>
                  </a:lnTo>
                  <a:lnTo>
                    <a:pt x="60777" y="1045125"/>
                  </a:lnTo>
                  <a:lnTo>
                    <a:pt x="48278" y="1089640"/>
                  </a:lnTo>
                  <a:lnTo>
                    <a:pt x="37160" y="1134715"/>
                  </a:lnTo>
                  <a:lnTo>
                    <a:pt x="27446" y="1180326"/>
                  </a:lnTo>
                  <a:lnTo>
                    <a:pt x="19160" y="1226450"/>
                  </a:lnTo>
                  <a:lnTo>
                    <a:pt x="12326" y="1273061"/>
                  </a:lnTo>
                  <a:lnTo>
                    <a:pt x="6970" y="1320136"/>
                  </a:lnTo>
                  <a:lnTo>
                    <a:pt x="3113" y="1367651"/>
                  </a:lnTo>
                  <a:lnTo>
                    <a:pt x="782" y="1415581"/>
                  </a:lnTo>
                  <a:lnTo>
                    <a:pt x="0" y="1463903"/>
                  </a:lnTo>
                  <a:lnTo>
                    <a:pt x="782" y="1512225"/>
                  </a:lnTo>
                  <a:lnTo>
                    <a:pt x="3113" y="1560156"/>
                  </a:lnTo>
                  <a:lnTo>
                    <a:pt x="6970" y="1607670"/>
                  </a:lnTo>
                  <a:lnTo>
                    <a:pt x="12326" y="1654746"/>
                  </a:lnTo>
                  <a:lnTo>
                    <a:pt x="19160" y="1701357"/>
                  </a:lnTo>
                  <a:lnTo>
                    <a:pt x="27446" y="1747480"/>
                  </a:lnTo>
                  <a:lnTo>
                    <a:pt x="37160" y="1793092"/>
                  </a:lnTo>
                  <a:lnTo>
                    <a:pt x="48278" y="1838167"/>
                  </a:lnTo>
                  <a:lnTo>
                    <a:pt x="60777" y="1882682"/>
                  </a:lnTo>
                  <a:lnTo>
                    <a:pt x="74631" y="1926612"/>
                  </a:lnTo>
                  <a:lnTo>
                    <a:pt x="89818" y="1969934"/>
                  </a:lnTo>
                  <a:lnTo>
                    <a:pt x="106312" y="2012624"/>
                  </a:lnTo>
                  <a:lnTo>
                    <a:pt x="124090" y="2054656"/>
                  </a:lnTo>
                  <a:lnTo>
                    <a:pt x="143127" y="2096008"/>
                  </a:lnTo>
                  <a:lnTo>
                    <a:pt x="163400" y="2136655"/>
                  </a:lnTo>
                  <a:lnTo>
                    <a:pt x="184884" y="2176573"/>
                  </a:lnTo>
                  <a:lnTo>
                    <a:pt x="207555" y="2215738"/>
                  </a:lnTo>
                  <a:lnTo>
                    <a:pt x="231390" y="2254125"/>
                  </a:lnTo>
                  <a:lnTo>
                    <a:pt x="256363" y="2291711"/>
                  </a:lnTo>
                  <a:lnTo>
                    <a:pt x="282452" y="2328471"/>
                  </a:lnTo>
                  <a:lnTo>
                    <a:pt x="309631" y="2364382"/>
                  </a:lnTo>
                  <a:lnTo>
                    <a:pt x="337876" y="2399419"/>
                  </a:lnTo>
                  <a:lnTo>
                    <a:pt x="367165" y="2433558"/>
                  </a:lnTo>
                  <a:lnTo>
                    <a:pt x="397471" y="2466776"/>
                  </a:lnTo>
                  <a:lnTo>
                    <a:pt x="428772" y="2499047"/>
                  </a:lnTo>
                  <a:lnTo>
                    <a:pt x="461043" y="2530348"/>
                  </a:lnTo>
                  <a:lnTo>
                    <a:pt x="494261" y="2560654"/>
                  </a:lnTo>
                  <a:lnTo>
                    <a:pt x="528400" y="2589943"/>
                  </a:lnTo>
                  <a:lnTo>
                    <a:pt x="563437" y="2618188"/>
                  </a:lnTo>
                  <a:lnTo>
                    <a:pt x="599348" y="2645367"/>
                  </a:lnTo>
                  <a:lnTo>
                    <a:pt x="636108" y="2671456"/>
                  </a:lnTo>
                  <a:lnTo>
                    <a:pt x="673694" y="2696429"/>
                  </a:lnTo>
                  <a:lnTo>
                    <a:pt x="712081" y="2720263"/>
                  </a:lnTo>
                  <a:lnTo>
                    <a:pt x="751246" y="2742935"/>
                  </a:lnTo>
                  <a:lnTo>
                    <a:pt x="791164" y="2764419"/>
                  </a:lnTo>
                  <a:lnTo>
                    <a:pt x="831811" y="2784692"/>
                  </a:lnTo>
                  <a:lnTo>
                    <a:pt x="873162" y="2803729"/>
                  </a:lnTo>
                  <a:lnTo>
                    <a:pt x="915195" y="2821507"/>
                  </a:lnTo>
                  <a:lnTo>
                    <a:pt x="957885" y="2838001"/>
                  </a:lnTo>
                  <a:lnTo>
                    <a:pt x="1001207" y="2853188"/>
                  </a:lnTo>
                  <a:lnTo>
                    <a:pt x="1045137" y="2867042"/>
                  </a:lnTo>
                  <a:lnTo>
                    <a:pt x="1089652" y="2879541"/>
                  </a:lnTo>
                  <a:lnTo>
                    <a:pt x="1134727" y="2890659"/>
                  </a:lnTo>
                  <a:lnTo>
                    <a:pt x="1180339" y="2900373"/>
                  </a:lnTo>
                  <a:lnTo>
                    <a:pt x="1226462" y="2908659"/>
                  </a:lnTo>
                  <a:lnTo>
                    <a:pt x="1273073" y="2915493"/>
                  </a:lnTo>
                  <a:lnTo>
                    <a:pt x="1320148" y="2920849"/>
                  </a:lnTo>
                  <a:lnTo>
                    <a:pt x="1367663" y="2924706"/>
                  </a:lnTo>
                  <a:lnTo>
                    <a:pt x="1415594" y="2927037"/>
                  </a:lnTo>
                  <a:lnTo>
                    <a:pt x="1463916" y="2927819"/>
                  </a:lnTo>
                  <a:lnTo>
                    <a:pt x="1512238" y="2927037"/>
                  </a:lnTo>
                  <a:lnTo>
                    <a:pt x="1560168" y="2924706"/>
                  </a:lnTo>
                  <a:lnTo>
                    <a:pt x="1607683" y="2920849"/>
                  </a:lnTo>
                  <a:lnTo>
                    <a:pt x="1654758" y="2915493"/>
                  </a:lnTo>
                  <a:lnTo>
                    <a:pt x="1701369" y="2908659"/>
                  </a:lnTo>
                  <a:lnTo>
                    <a:pt x="1747493" y="2900373"/>
                  </a:lnTo>
                  <a:lnTo>
                    <a:pt x="1793104" y="2890659"/>
                  </a:lnTo>
                  <a:lnTo>
                    <a:pt x="1838179" y="2879541"/>
                  </a:lnTo>
                  <a:lnTo>
                    <a:pt x="1882693" y="2867042"/>
                  </a:lnTo>
                  <a:lnTo>
                    <a:pt x="1926624" y="2853188"/>
                  </a:lnTo>
                  <a:lnTo>
                    <a:pt x="1969946" y="2838001"/>
                  </a:lnTo>
                  <a:lnTo>
                    <a:pt x="2012635" y="2821507"/>
                  </a:lnTo>
                  <a:lnTo>
                    <a:pt x="2054667" y="2803729"/>
                  </a:lnTo>
                  <a:lnTo>
                    <a:pt x="2096019" y="2784692"/>
                  </a:lnTo>
                  <a:lnTo>
                    <a:pt x="2136665" y="2764419"/>
                  </a:lnTo>
                  <a:lnTo>
                    <a:pt x="2176583" y="2742935"/>
                  </a:lnTo>
                  <a:lnTo>
                    <a:pt x="2215747" y="2720263"/>
                  </a:lnTo>
                  <a:lnTo>
                    <a:pt x="2254134" y="2696429"/>
                  </a:lnTo>
                  <a:lnTo>
                    <a:pt x="2291720" y="2671456"/>
                  </a:lnTo>
                  <a:lnTo>
                    <a:pt x="2328480" y="2645367"/>
                  </a:lnTo>
                  <a:lnTo>
                    <a:pt x="2364390" y="2618188"/>
                  </a:lnTo>
                  <a:lnTo>
                    <a:pt x="2399427" y="2589943"/>
                  </a:lnTo>
                  <a:lnTo>
                    <a:pt x="2433565" y="2560654"/>
                  </a:lnTo>
                  <a:lnTo>
                    <a:pt x="2466782" y="2530348"/>
                  </a:lnTo>
                  <a:lnTo>
                    <a:pt x="2499053" y="2499047"/>
                  </a:lnTo>
                  <a:lnTo>
                    <a:pt x="2530354" y="2466776"/>
                  </a:lnTo>
                  <a:lnTo>
                    <a:pt x="2560660" y="2433558"/>
                  </a:lnTo>
                  <a:lnTo>
                    <a:pt x="2589948" y="2399419"/>
                  </a:lnTo>
                  <a:lnTo>
                    <a:pt x="2618193" y="2364382"/>
                  </a:lnTo>
                  <a:lnTo>
                    <a:pt x="2645372" y="2328471"/>
                  </a:lnTo>
                  <a:lnTo>
                    <a:pt x="2671460" y="2291711"/>
                  </a:lnTo>
                  <a:lnTo>
                    <a:pt x="2696433" y="2254125"/>
                  </a:lnTo>
                  <a:lnTo>
                    <a:pt x="2720267" y="2215738"/>
                  </a:lnTo>
                  <a:lnTo>
                    <a:pt x="2742938" y="2176573"/>
                  </a:lnTo>
                  <a:lnTo>
                    <a:pt x="2764422" y="2136655"/>
                  </a:lnTo>
                  <a:lnTo>
                    <a:pt x="2784694" y="2096008"/>
                  </a:lnTo>
                  <a:lnTo>
                    <a:pt x="2803731" y="2054656"/>
                  </a:lnTo>
                  <a:lnTo>
                    <a:pt x="2821509" y="2012624"/>
                  </a:lnTo>
                  <a:lnTo>
                    <a:pt x="2838003" y="1969934"/>
                  </a:lnTo>
                  <a:lnTo>
                    <a:pt x="2853189" y="1926612"/>
                  </a:lnTo>
                  <a:lnTo>
                    <a:pt x="2867043" y="1882682"/>
                  </a:lnTo>
                  <a:lnTo>
                    <a:pt x="2879542" y="1838167"/>
                  </a:lnTo>
                  <a:lnTo>
                    <a:pt x="2890660" y="1793092"/>
                  </a:lnTo>
                  <a:lnTo>
                    <a:pt x="2900374" y="1747480"/>
                  </a:lnTo>
                  <a:lnTo>
                    <a:pt x="2908659" y="1701357"/>
                  </a:lnTo>
                  <a:lnTo>
                    <a:pt x="2915493" y="1654746"/>
                  </a:lnTo>
                  <a:lnTo>
                    <a:pt x="2920849" y="1607670"/>
                  </a:lnTo>
                  <a:lnTo>
                    <a:pt x="2924706" y="1560156"/>
                  </a:lnTo>
                  <a:lnTo>
                    <a:pt x="2927037" y="1512225"/>
                  </a:lnTo>
                  <a:lnTo>
                    <a:pt x="2927819" y="1463903"/>
                  </a:lnTo>
                  <a:lnTo>
                    <a:pt x="2927037" y="1415581"/>
                  </a:lnTo>
                  <a:lnTo>
                    <a:pt x="2924706" y="1367651"/>
                  </a:lnTo>
                  <a:lnTo>
                    <a:pt x="2920849" y="1320136"/>
                  </a:lnTo>
                  <a:lnTo>
                    <a:pt x="2915493" y="1273061"/>
                  </a:lnTo>
                  <a:lnTo>
                    <a:pt x="2908659" y="1226450"/>
                  </a:lnTo>
                  <a:lnTo>
                    <a:pt x="2900374" y="1180326"/>
                  </a:lnTo>
                  <a:lnTo>
                    <a:pt x="2890660" y="1134715"/>
                  </a:lnTo>
                  <a:lnTo>
                    <a:pt x="2879542" y="1089640"/>
                  </a:lnTo>
                  <a:lnTo>
                    <a:pt x="2867043" y="1045125"/>
                  </a:lnTo>
                  <a:lnTo>
                    <a:pt x="2853189" y="1001195"/>
                  </a:lnTo>
                  <a:lnTo>
                    <a:pt x="2838003" y="957873"/>
                  </a:lnTo>
                  <a:lnTo>
                    <a:pt x="2821509" y="915184"/>
                  </a:lnTo>
                  <a:lnTo>
                    <a:pt x="2803731" y="873152"/>
                  </a:lnTo>
                  <a:lnTo>
                    <a:pt x="2784694" y="831800"/>
                  </a:lnTo>
                  <a:lnTo>
                    <a:pt x="2764422" y="791154"/>
                  </a:lnTo>
                  <a:lnTo>
                    <a:pt x="2742938" y="751236"/>
                  </a:lnTo>
                  <a:lnTo>
                    <a:pt x="2720267" y="712072"/>
                  </a:lnTo>
                  <a:lnTo>
                    <a:pt x="2696433" y="673685"/>
                  </a:lnTo>
                  <a:lnTo>
                    <a:pt x="2671460" y="636099"/>
                  </a:lnTo>
                  <a:lnTo>
                    <a:pt x="2645372" y="599339"/>
                  </a:lnTo>
                  <a:lnTo>
                    <a:pt x="2618193" y="563429"/>
                  </a:lnTo>
                  <a:lnTo>
                    <a:pt x="2589948" y="528392"/>
                  </a:lnTo>
                  <a:lnTo>
                    <a:pt x="2560660" y="494253"/>
                  </a:lnTo>
                  <a:lnTo>
                    <a:pt x="2530354" y="461037"/>
                  </a:lnTo>
                  <a:lnTo>
                    <a:pt x="2499053" y="428766"/>
                  </a:lnTo>
                  <a:lnTo>
                    <a:pt x="2466782" y="397465"/>
                  </a:lnTo>
                  <a:lnTo>
                    <a:pt x="2433565" y="367159"/>
                  </a:lnTo>
                  <a:lnTo>
                    <a:pt x="2399427" y="337871"/>
                  </a:lnTo>
                  <a:lnTo>
                    <a:pt x="2364390" y="309626"/>
                  </a:lnTo>
                  <a:lnTo>
                    <a:pt x="2328480" y="282447"/>
                  </a:lnTo>
                  <a:lnTo>
                    <a:pt x="2291720" y="256359"/>
                  </a:lnTo>
                  <a:lnTo>
                    <a:pt x="2254134" y="231386"/>
                  </a:lnTo>
                  <a:lnTo>
                    <a:pt x="2215747" y="207552"/>
                  </a:lnTo>
                  <a:lnTo>
                    <a:pt x="2176583" y="184881"/>
                  </a:lnTo>
                  <a:lnTo>
                    <a:pt x="2136665" y="163397"/>
                  </a:lnTo>
                  <a:lnTo>
                    <a:pt x="2096019" y="143125"/>
                  </a:lnTo>
                  <a:lnTo>
                    <a:pt x="2054667" y="124088"/>
                  </a:lnTo>
                  <a:lnTo>
                    <a:pt x="2012635" y="106310"/>
                  </a:lnTo>
                  <a:lnTo>
                    <a:pt x="1969946" y="89816"/>
                  </a:lnTo>
                  <a:lnTo>
                    <a:pt x="1926624" y="74630"/>
                  </a:lnTo>
                  <a:lnTo>
                    <a:pt x="1882693" y="60776"/>
                  </a:lnTo>
                  <a:lnTo>
                    <a:pt x="1838179" y="48277"/>
                  </a:lnTo>
                  <a:lnTo>
                    <a:pt x="1793104" y="37159"/>
                  </a:lnTo>
                  <a:lnTo>
                    <a:pt x="1747493" y="27445"/>
                  </a:lnTo>
                  <a:lnTo>
                    <a:pt x="1701369" y="19159"/>
                  </a:lnTo>
                  <a:lnTo>
                    <a:pt x="1654758" y="12326"/>
                  </a:lnTo>
                  <a:lnTo>
                    <a:pt x="1607683" y="6969"/>
                  </a:lnTo>
                  <a:lnTo>
                    <a:pt x="1560168" y="3113"/>
                  </a:lnTo>
                  <a:lnTo>
                    <a:pt x="1512238" y="782"/>
                  </a:lnTo>
                  <a:lnTo>
                    <a:pt x="1463916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76315" y="1783664"/>
              <a:ext cx="1677575" cy="125627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50821" y="1924050"/>
              <a:ext cx="422082" cy="264702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60492" y="2222423"/>
              <a:ext cx="418883" cy="20503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769834" y="2222817"/>
              <a:ext cx="418477" cy="2049487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676315" y="3036874"/>
              <a:ext cx="1677575" cy="125856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699010" y="4292369"/>
              <a:ext cx="1654880" cy="41911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8189098" y="3245511"/>
              <a:ext cx="2927985" cy="2927985"/>
            </a:xfrm>
            <a:custGeom>
              <a:avLst/>
              <a:gdLst/>
              <a:ahLst/>
              <a:cxnLst/>
              <a:rect l="l" t="t" r="r" b="b"/>
              <a:pathLst>
                <a:path w="2927984" h="2927985">
                  <a:moveTo>
                    <a:pt x="1463903" y="0"/>
                  </a:moveTo>
                  <a:lnTo>
                    <a:pt x="1415581" y="782"/>
                  </a:lnTo>
                  <a:lnTo>
                    <a:pt x="1367651" y="3113"/>
                  </a:lnTo>
                  <a:lnTo>
                    <a:pt x="1320136" y="6969"/>
                  </a:lnTo>
                  <a:lnTo>
                    <a:pt x="1273061" y="12326"/>
                  </a:lnTo>
                  <a:lnTo>
                    <a:pt x="1226450" y="19159"/>
                  </a:lnTo>
                  <a:lnTo>
                    <a:pt x="1180326" y="27445"/>
                  </a:lnTo>
                  <a:lnTo>
                    <a:pt x="1134715" y="37159"/>
                  </a:lnTo>
                  <a:lnTo>
                    <a:pt x="1089640" y="48277"/>
                  </a:lnTo>
                  <a:lnTo>
                    <a:pt x="1045125" y="60776"/>
                  </a:lnTo>
                  <a:lnTo>
                    <a:pt x="1001195" y="74630"/>
                  </a:lnTo>
                  <a:lnTo>
                    <a:pt x="957873" y="89816"/>
                  </a:lnTo>
                  <a:lnTo>
                    <a:pt x="915184" y="106310"/>
                  </a:lnTo>
                  <a:lnTo>
                    <a:pt x="873152" y="124088"/>
                  </a:lnTo>
                  <a:lnTo>
                    <a:pt x="831800" y="143125"/>
                  </a:lnTo>
                  <a:lnTo>
                    <a:pt x="791154" y="163397"/>
                  </a:lnTo>
                  <a:lnTo>
                    <a:pt x="751236" y="184881"/>
                  </a:lnTo>
                  <a:lnTo>
                    <a:pt x="712072" y="207552"/>
                  </a:lnTo>
                  <a:lnTo>
                    <a:pt x="673685" y="231386"/>
                  </a:lnTo>
                  <a:lnTo>
                    <a:pt x="636099" y="256359"/>
                  </a:lnTo>
                  <a:lnTo>
                    <a:pt x="599339" y="282447"/>
                  </a:lnTo>
                  <a:lnTo>
                    <a:pt x="563429" y="309626"/>
                  </a:lnTo>
                  <a:lnTo>
                    <a:pt x="528392" y="337871"/>
                  </a:lnTo>
                  <a:lnTo>
                    <a:pt x="494253" y="367159"/>
                  </a:lnTo>
                  <a:lnTo>
                    <a:pt x="461037" y="397465"/>
                  </a:lnTo>
                  <a:lnTo>
                    <a:pt x="428766" y="428766"/>
                  </a:lnTo>
                  <a:lnTo>
                    <a:pt x="397465" y="461037"/>
                  </a:lnTo>
                  <a:lnTo>
                    <a:pt x="367159" y="494253"/>
                  </a:lnTo>
                  <a:lnTo>
                    <a:pt x="337871" y="528392"/>
                  </a:lnTo>
                  <a:lnTo>
                    <a:pt x="309626" y="563429"/>
                  </a:lnTo>
                  <a:lnTo>
                    <a:pt x="282447" y="599339"/>
                  </a:lnTo>
                  <a:lnTo>
                    <a:pt x="256359" y="636099"/>
                  </a:lnTo>
                  <a:lnTo>
                    <a:pt x="231386" y="673685"/>
                  </a:lnTo>
                  <a:lnTo>
                    <a:pt x="207552" y="712072"/>
                  </a:lnTo>
                  <a:lnTo>
                    <a:pt x="184881" y="751236"/>
                  </a:lnTo>
                  <a:lnTo>
                    <a:pt x="163397" y="791154"/>
                  </a:lnTo>
                  <a:lnTo>
                    <a:pt x="143125" y="831800"/>
                  </a:lnTo>
                  <a:lnTo>
                    <a:pt x="124088" y="873152"/>
                  </a:lnTo>
                  <a:lnTo>
                    <a:pt x="106310" y="915184"/>
                  </a:lnTo>
                  <a:lnTo>
                    <a:pt x="89816" y="957873"/>
                  </a:lnTo>
                  <a:lnTo>
                    <a:pt x="74630" y="1001195"/>
                  </a:lnTo>
                  <a:lnTo>
                    <a:pt x="60776" y="1045125"/>
                  </a:lnTo>
                  <a:lnTo>
                    <a:pt x="48277" y="1089640"/>
                  </a:lnTo>
                  <a:lnTo>
                    <a:pt x="37159" y="1134715"/>
                  </a:lnTo>
                  <a:lnTo>
                    <a:pt x="27445" y="1180326"/>
                  </a:lnTo>
                  <a:lnTo>
                    <a:pt x="19159" y="1226450"/>
                  </a:lnTo>
                  <a:lnTo>
                    <a:pt x="12326" y="1273061"/>
                  </a:lnTo>
                  <a:lnTo>
                    <a:pt x="6969" y="1320136"/>
                  </a:lnTo>
                  <a:lnTo>
                    <a:pt x="3113" y="1367651"/>
                  </a:lnTo>
                  <a:lnTo>
                    <a:pt x="782" y="1415581"/>
                  </a:lnTo>
                  <a:lnTo>
                    <a:pt x="0" y="1463903"/>
                  </a:lnTo>
                  <a:lnTo>
                    <a:pt x="782" y="1512225"/>
                  </a:lnTo>
                  <a:lnTo>
                    <a:pt x="3113" y="1560156"/>
                  </a:lnTo>
                  <a:lnTo>
                    <a:pt x="6969" y="1607670"/>
                  </a:lnTo>
                  <a:lnTo>
                    <a:pt x="12326" y="1654745"/>
                  </a:lnTo>
                  <a:lnTo>
                    <a:pt x="19159" y="1701357"/>
                  </a:lnTo>
                  <a:lnTo>
                    <a:pt x="27445" y="1747480"/>
                  </a:lnTo>
                  <a:lnTo>
                    <a:pt x="37159" y="1793091"/>
                  </a:lnTo>
                  <a:lnTo>
                    <a:pt x="48277" y="1838166"/>
                  </a:lnTo>
                  <a:lnTo>
                    <a:pt x="60776" y="1882681"/>
                  </a:lnTo>
                  <a:lnTo>
                    <a:pt x="74630" y="1926611"/>
                  </a:lnTo>
                  <a:lnTo>
                    <a:pt x="89816" y="1969933"/>
                  </a:lnTo>
                  <a:lnTo>
                    <a:pt x="106310" y="2012622"/>
                  </a:lnTo>
                  <a:lnTo>
                    <a:pt x="124088" y="2054654"/>
                  </a:lnTo>
                  <a:lnTo>
                    <a:pt x="143125" y="2096006"/>
                  </a:lnTo>
                  <a:lnTo>
                    <a:pt x="163397" y="2136652"/>
                  </a:lnTo>
                  <a:lnTo>
                    <a:pt x="184881" y="2176570"/>
                  </a:lnTo>
                  <a:lnTo>
                    <a:pt x="207552" y="2215734"/>
                  </a:lnTo>
                  <a:lnTo>
                    <a:pt x="231386" y="2254121"/>
                  </a:lnTo>
                  <a:lnTo>
                    <a:pt x="256359" y="2291707"/>
                  </a:lnTo>
                  <a:lnTo>
                    <a:pt x="282447" y="2328467"/>
                  </a:lnTo>
                  <a:lnTo>
                    <a:pt x="309626" y="2364377"/>
                  </a:lnTo>
                  <a:lnTo>
                    <a:pt x="337871" y="2399414"/>
                  </a:lnTo>
                  <a:lnTo>
                    <a:pt x="367159" y="2433553"/>
                  </a:lnTo>
                  <a:lnTo>
                    <a:pt x="397465" y="2466770"/>
                  </a:lnTo>
                  <a:lnTo>
                    <a:pt x="428766" y="2499040"/>
                  </a:lnTo>
                  <a:lnTo>
                    <a:pt x="461037" y="2530341"/>
                  </a:lnTo>
                  <a:lnTo>
                    <a:pt x="494253" y="2560647"/>
                  </a:lnTo>
                  <a:lnTo>
                    <a:pt x="528392" y="2589935"/>
                  </a:lnTo>
                  <a:lnTo>
                    <a:pt x="563429" y="2618180"/>
                  </a:lnTo>
                  <a:lnTo>
                    <a:pt x="599339" y="2645359"/>
                  </a:lnTo>
                  <a:lnTo>
                    <a:pt x="636099" y="2671447"/>
                  </a:lnTo>
                  <a:lnTo>
                    <a:pt x="673685" y="2696420"/>
                  </a:lnTo>
                  <a:lnTo>
                    <a:pt x="712072" y="2720254"/>
                  </a:lnTo>
                  <a:lnTo>
                    <a:pt x="751236" y="2742925"/>
                  </a:lnTo>
                  <a:lnTo>
                    <a:pt x="791154" y="2764409"/>
                  </a:lnTo>
                  <a:lnTo>
                    <a:pt x="831800" y="2784682"/>
                  </a:lnTo>
                  <a:lnTo>
                    <a:pt x="873152" y="2803719"/>
                  </a:lnTo>
                  <a:lnTo>
                    <a:pt x="915184" y="2821496"/>
                  </a:lnTo>
                  <a:lnTo>
                    <a:pt x="957873" y="2837990"/>
                  </a:lnTo>
                  <a:lnTo>
                    <a:pt x="1001195" y="2853176"/>
                  </a:lnTo>
                  <a:lnTo>
                    <a:pt x="1045125" y="2867031"/>
                  </a:lnTo>
                  <a:lnTo>
                    <a:pt x="1089640" y="2879529"/>
                  </a:lnTo>
                  <a:lnTo>
                    <a:pt x="1134715" y="2890647"/>
                  </a:lnTo>
                  <a:lnTo>
                    <a:pt x="1180326" y="2900361"/>
                  </a:lnTo>
                  <a:lnTo>
                    <a:pt x="1226450" y="2908647"/>
                  </a:lnTo>
                  <a:lnTo>
                    <a:pt x="1273061" y="2915480"/>
                  </a:lnTo>
                  <a:lnTo>
                    <a:pt x="1320136" y="2920837"/>
                  </a:lnTo>
                  <a:lnTo>
                    <a:pt x="1367651" y="2924693"/>
                  </a:lnTo>
                  <a:lnTo>
                    <a:pt x="1415581" y="2927024"/>
                  </a:lnTo>
                  <a:lnTo>
                    <a:pt x="1463903" y="2927807"/>
                  </a:lnTo>
                  <a:lnTo>
                    <a:pt x="1512225" y="2927024"/>
                  </a:lnTo>
                  <a:lnTo>
                    <a:pt x="1560156" y="2924693"/>
                  </a:lnTo>
                  <a:lnTo>
                    <a:pt x="1607670" y="2920837"/>
                  </a:lnTo>
                  <a:lnTo>
                    <a:pt x="1654745" y="2915480"/>
                  </a:lnTo>
                  <a:lnTo>
                    <a:pt x="1701357" y="2908647"/>
                  </a:lnTo>
                  <a:lnTo>
                    <a:pt x="1747480" y="2900361"/>
                  </a:lnTo>
                  <a:lnTo>
                    <a:pt x="1793091" y="2890647"/>
                  </a:lnTo>
                  <a:lnTo>
                    <a:pt x="1838166" y="2879529"/>
                  </a:lnTo>
                  <a:lnTo>
                    <a:pt x="1882681" y="2867031"/>
                  </a:lnTo>
                  <a:lnTo>
                    <a:pt x="1926611" y="2853176"/>
                  </a:lnTo>
                  <a:lnTo>
                    <a:pt x="1969933" y="2837990"/>
                  </a:lnTo>
                  <a:lnTo>
                    <a:pt x="2012622" y="2821496"/>
                  </a:lnTo>
                  <a:lnTo>
                    <a:pt x="2054654" y="2803719"/>
                  </a:lnTo>
                  <a:lnTo>
                    <a:pt x="2096006" y="2784682"/>
                  </a:lnTo>
                  <a:lnTo>
                    <a:pt x="2136652" y="2764409"/>
                  </a:lnTo>
                  <a:lnTo>
                    <a:pt x="2176570" y="2742925"/>
                  </a:lnTo>
                  <a:lnTo>
                    <a:pt x="2215734" y="2720254"/>
                  </a:lnTo>
                  <a:lnTo>
                    <a:pt x="2254121" y="2696420"/>
                  </a:lnTo>
                  <a:lnTo>
                    <a:pt x="2291707" y="2671447"/>
                  </a:lnTo>
                  <a:lnTo>
                    <a:pt x="2328467" y="2645359"/>
                  </a:lnTo>
                  <a:lnTo>
                    <a:pt x="2364377" y="2618180"/>
                  </a:lnTo>
                  <a:lnTo>
                    <a:pt x="2399414" y="2589935"/>
                  </a:lnTo>
                  <a:lnTo>
                    <a:pt x="2433553" y="2560647"/>
                  </a:lnTo>
                  <a:lnTo>
                    <a:pt x="2466770" y="2530341"/>
                  </a:lnTo>
                  <a:lnTo>
                    <a:pt x="2499040" y="2499040"/>
                  </a:lnTo>
                  <a:lnTo>
                    <a:pt x="2530341" y="2466770"/>
                  </a:lnTo>
                  <a:lnTo>
                    <a:pt x="2560647" y="2433553"/>
                  </a:lnTo>
                  <a:lnTo>
                    <a:pt x="2589935" y="2399414"/>
                  </a:lnTo>
                  <a:lnTo>
                    <a:pt x="2618180" y="2364377"/>
                  </a:lnTo>
                  <a:lnTo>
                    <a:pt x="2645359" y="2328467"/>
                  </a:lnTo>
                  <a:lnTo>
                    <a:pt x="2671447" y="2291707"/>
                  </a:lnTo>
                  <a:lnTo>
                    <a:pt x="2696420" y="2254121"/>
                  </a:lnTo>
                  <a:lnTo>
                    <a:pt x="2720254" y="2215734"/>
                  </a:lnTo>
                  <a:lnTo>
                    <a:pt x="2742925" y="2176570"/>
                  </a:lnTo>
                  <a:lnTo>
                    <a:pt x="2764409" y="2136652"/>
                  </a:lnTo>
                  <a:lnTo>
                    <a:pt x="2784682" y="2096006"/>
                  </a:lnTo>
                  <a:lnTo>
                    <a:pt x="2803719" y="2054654"/>
                  </a:lnTo>
                  <a:lnTo>
                    <a:pt x="2821496" y="2012622"/>
                  </a:lnTo>
                  <a:lnTo>
                    <a:pt x="2837990" y="1969933"/>
                  </a:lnTo>
                  <a:lnTo>
                    <a:pt x="2853176" y="1926611"/>
                  </a:lnTo>
                  <a:lnTo>
                    <a:pt x="2867031" y="1882681"/>
                  </a:lnTo>
                  <a:lnTo>
                    <a:pt x="2879529" y="1838166"/>
                  </a:lnTo>
                  <a:lnTo>
                    <a:pt x="2890647" y="1793091"/>
                  </a:lnTo>
                  <a:lnTo>
                    <a:pt x="2900361" y="1747480"/>
                  </a:lnTo>
                  <a:lnTo>
                    <a:pt x="2908647" y="1701357"/>
                  </a:lnTo>
                  <a:lnTo>
                    <a:pt x="2915480" y="1654745"/>
                  </a:lnTo>
                  <a:lnTo>
                    <a:pt x="2920837" y="1607670"/>
                  </a:lnTo>
                  <a:lnTo>
                    <a:pt x="2924693" y="1560156"/>
                  </a:lnTo>
                  <a:lnTo>
                    <a:pt x="2927024" y="1512225"/>
                  </a:lnTo>
                  <a:lnTo>
                    <a:pt x="2927807" y="1463903"/>
                  </a:lnTo>
                  <a:lnTo>
                    <a:pt x="2927024" y="1415581"/>
                  </a:lnTo>
                  <a:lnTo>
                    <a:pt x="2924693" y="1367651"/>
                  </a:lnTo>
                  <a:lnTo>
                    <a:pt x="2920837" y="1320136"/>
                  </a:lnTo>
                  <a:lnTo>
                    <a:pt x="2915480" y="1273061"/>
                  </a:lnTo>
                  <a:lnTo>
                    <a:pt x="2908647" y="1226450"/>
                  </a:lnTo>
                  <a:lnTo>
                    <a:pt x="2900361" y="1180326"/>
                  </a:lnTo>
                  <a:lnTo>
                    <a:pt x="2890647" y="1134715"/>
                  </a:lnTo>
                  <a:lnTo>
                    <a:pt x="2879529" y="1089640"/>
                  </a:lnTo>
                  <a:lnTo>
                    <a:pt x="2867031" y="1045125"/>
                  </a:lnTo>
                  <a:lnTo>
                    <a:pt x="2853176" y="1001195"/>
                  </a:lnTo>
                  <a:lnTo>
                    <a:pt x="2837990" y="957873"/>
                  </a:lnTo>
                  <a:lnTo>
                    <a:pt x="2821496" y="915184"/>
                  </a:lnTo>
                  <a:lnTo>
                    <a:pt x="2803719" y="873152"/>
                  </a:lnTo>
                  <a:lnTo>
                    <a:pt x="2784682" y="831800"/>
                  </a:lnTo>
                  <a:lnTo>
                    <a:pt x="2764409" y="791154"/>
                  </a:lnTo>
                  <a:lnTo>
                    <a:pt x="2742925" y="751236"/>
                  </a:lnTo>
                  <a:lnTo>
                    <a:pt x="2720254" y="712072"/>
                  </a:lnTo>
                  <a:lnTo>
                    <a:pt x="2696420" y="673685"/>
                  </a:lnTo>
                  <a:lnTo>
                    <a:pt x="2671447" y="636099"/>
                  </a:lnTo>
                  <a:lnTo>
                    <a:pt x="2645359" y="599339"/>
                  </a:lnTo>
                  <a:lnTo>
                    <a:pt x="2618180" y="563429"/>
                  </a:lnTo>
                  <a:lnTo>
                    <a:pt x="2589935" y="528392"/>
                  </a:lnTo>
                  <a:lnTo>
                    <a:pt x="2560647" y="494253"/>
                  </a:lnTo>
                  <a:lnTo>
                    <a:pt x="2530341" y="461037"/>
                  </a:lnTo>
                  <a:lnTo>
                    <a:pt x="2499040" y="428766"/>
                  </a:lnTo>
                  <a:lnTo>
                    <a:pt x="2466770" y="397465"/>
                  </a:lnTo>
                  <a:lnTo>
                    <a:pt x="2433553" y="367159"/>
                  </a:lnTo>
                  <a:lnTo>
                    <a:pt x="2399414" y="337871"/>
                  </a:lnTo>
                  <a:lnTo>
                    <a:pt x="2364377" y="309626"/>
                  </a:lnTo>
                  <a:lnTo>
                    <a:pt x="2328467" y="282447"/>
                  </a:lnTo>
                  <a:lnTo>
                    <a:pt x="2291707" y="256359"/>
                  </a:lnTo>
                  <a:lnTo>
                    <a:pt x="2254121" y="231386"/>
                  </a:lnTo>
                  <a:lnTo>
                    <a:pt x="2215734" y="207552"/>
                  </a:lnTo>
                  <a:lnTo>
                    <a:pt x="2176570" y="184881"/>
                  </a:lnTo>
                  <a:lnTo>
                    <a:pt x="2136652" y="163397"/>
                  </a:lnTo>
                  <a:lnTo>
                    <a:pt x="2096006" y="143125"/>
                  </a:lnTo>
                  <a:lnTo>
                    <a:pt x="2054654" y="124088"/>
                  </a:lnTo>
                  <a:lnTo>
                    <a:pt x="2012622" y="106310"/>
                  </a:lnTo>
                  <a:lnTo>
                    <a:pt x="1969933" y="89816"/>
                  </a:lnTo>
                  <a:lnTo>
                    <a:pt x="1926611" y="74630"/>
                  </a:lnTo>
                  <a:lnTo>
                    <a:pt x="1882681" y="60776"/>
                  </a:lnTo>
                  <a:lnTo>
                    <a:pt x="1838166" y="48277"/>
                  </a:lnTo>
                  <a:lnTo>
                    <a:pt x="1793091" y="37159"/>
                  </a:lnTo>
                  <a:lnTo>
                    <a:pt x="1747480" y="27445"/>
                  </a:lnTo>
                  <a:lnTo>
                    <a:pt x="1701357" y="19159"/>
                  </a:lnTo>
                  <a:lnTo>
                    <a:pt x="1654745" y="12326"/>
                  </a:lnTo>
                  <a:lnTo>
                    <a:pt x="1607670" y="6969"/>
                  </a:lnTo>
                  <a:lnTo>
                    <a:pt x="1560156" y="3113"/>
                  </a:lnTo>
                  <a:lnTo>
                    <a:pt x="1512225" y="782"/>
                  </a:lnTo>
                  <a:lnTo>
                    <a:pt x="1463903" y="0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3977660" y="2697502"/>
            <a:ext cx="1002030" cy="124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85"/>
              </a:lnSpc>
              <a:spcBef>
                <a:spcPts val="100"/>
              </a:spcBef>
            </a:pPr>
            <a:r>
              <a:rPr sz="3600" b="1" spc="-25">
                <a:solidFill>
                  <a:srgbClr val="FFFFFF"/>
                </a:solidFill>
                <a:latin typeface="Niramit"/>
                <a:cs typeface="Niramit"/>
              </a:rPr>
              <a:t>30%</a:t>
            </a:r>
            <a:endParaRPr sz="3600">
              <a:latin typeface="Niramit"/>
              <a:cs typeface="Niramit"/>
            </a:endParaRPr>
          </a:p>
          <a:p>
            <a:pPr marL="22225" marR="235585">
              <a:lnSpc>
                <a:spcPts val="1800"/>
              </a:lnSpc>
              <a:spcBef>
                <a:spcPts val="225"/>
              </a:spcBef>
            </a:pP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minder </a:t>
            </a:r>
            <a:r>
              <a:rPr sz="1800" b="1" spc="-20">
                <a:solidFill>
                  <a:srgbClr val="FFFFFF"/>
                </a:solidFill>
                <a:latin typeface="Niramit"/>
                <a:cs typeface="Niramit"/>
              </a:rPr>
              <a:t>hulp</a:t>
            </a:r>
            <a:endParaRPr sz="1800">
              <a:latin typeface="Niramit"/>
              <a:cs typeface="Niramit"/>
            </a:endParaRPr>
          </a:p>
          <a:p>
            <a:pPr marL="22225">
              <a:lnSpc>
                <a:spcPct val="100000"/>
              </a:lnSpc>
              <a:spcBef>
                <a:spcPts val="365"/>
              </a:spcBef>
            </a:pPr>
            <a:r>
              <a:rPr sz="1000">
                <a:solidFill>
                  <a:srgbClr val="FFFFFF"/>
                </a:solidFill>
                <a:latin typeface="Niramit"/>
                <a:cs typeface="Niramit"/>
              </a:rPr>
              <a:t>in 6-12 </a:t>
            </a:r>
            <a:r>
              <a:rPr sz="1000" spc="-10">
                <a:solidFill>
                  <a:srgbClr val="FFFFFF"/>
                </a:solidFill>
                <a:latin typeface="Niramit"/>
                <a:cs typeface="Niramit"/>
              </a:rPr>
              <a:t>weken</a:t>
            </a:r>
            <a:endParaRPr sz="1000">
              <a:latin typeface="Niramit"/>
              <a:cs typeface="Nirami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263675" y="4230100"/>
            <a:ext cx="1348105" cy="108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70"/>
              </a:lnSpc>
              <a:spcBef>
                <a:spcPts val="100"/>
              </a:spcBef>
            </a:pPr>
            <a:r>
              <a:rPr sz="3600" b="1" spc="-25">
                <a:solidFill>
                  <a:srgbClr val="FFFFFF"/>
                </a:solidFill>
                <a:latin typeface="Niramit"/>
                <a:cs typeface="Niramit"/>
              </a:rPr>
              <a:t>84%</a:t>
            </a:r>
            <a:endParaRPr sz="3600">
              <a:latin typeface="Niramit"/>
              <a:cs typeface="Niramit"/>
            </a:endParaRPr>
          </a:p>
          <a:p>
            <a:pPr marL="12700" marR="5080">
              <a:lnSpc>
                <a:spcPts val="2020"/>
              </a:lnSpc>
              <a:spcBef>
                <a:spcPts val="135"/>
              </a:spcBef>
            </a:pPr>
            <a:r>
              <a:rPr sz="1900" b="1">
                <a:solidFill>
                  <a:srgbClr val="FFFFFF"/>
                </a:solidFill>
                <a:latin typeface="Niramit"/>
                <a:cs typeface="Niramit"/>
              </a:rPr>
              <a:t>meer</a:t>
            </a:r>
            <a:r>
              <a:rPr sz="1900" b="1" spc="-6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900" b="1" spc="-40">
                <a:solidFill>
                  <a:srgbClr val="FFFFFF"/>
                </a:solidFill>
                <a:latin typeface="Niramit"/>
                <a:cs typeface="Niramit"/>
              </a:rPr>
              <a:t>levens </a:t>
            </a:r>
            <a:r>
              <a:rPr sz="1900" b="1" spc="-10">
                <a:solidFill>
                  <a:srgbClr val="FFFFFF"/>
                </a:solidFill>
                <a:latin typeface="Niramit"/>
                <a:cs typeface="Niramit"/>
              </a:rPr>
              <a:t>vreugde</a:t>
            </a:r>
            <a:endParaRPr sz="1900">
              <a:latin typeface="Niramit"/>
              <a:cs typeface="Nirami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02275" y="5118440"/>
            <a:ext cx="2571115" cy="782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60"/>
              </a:lnSpc>
              <a:spcBef>
                <a:spcPts val="100"/>
              </a:spcBef>
            </a:pPr>
            <a:r>
              <a:rPr sz="3600" b="1">
                <a:solidFill>
                  <a:srgbClr val="FFFFFF"/>
                </a:solidFill>
                <a:latin typeface="Niramit"/>
                <a:cs typeface="Niramit"/>
              </a:rPr>
              <a:t>27.000</a:t>
            </a:r>
            <a:r>
              <a:rPr sz="3600" b="1" spc="-13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600" b="1" spc="-25">
                <a:solidFill>
                  <a:srgbClr val="FFFFFF"/>
                </a:solidFill>
                <a:latin typeface="Niramit"/>
                <a:cs typeface="Niramit"/>
              </a:rPr>
              <a:t>UUR</a:t>
            </a:r>
            <a:endParaRPr sz="3600">
              <a:latin typeface="Niramit"/>
              <a:cs typeface="Niramit"/>
            </a:endParaRPr>
          </a:p>
          <a:p>
            <a:pPr marL="12700">
              <a:lnSpc>
                <a:spcPts val="1900"/>
              </a:lnSpc>
            </a:pPr>
            <a:r>
              <a:rPr sz="1800">
                <a:solidFill>
                  <a:srgbClr val="FFFFFF"/>
                </a:solidFill>
                <a:latin typeface="Niramit"/>
                <a:cs typeface="Niramit"/>
              </a:rPr>
              <a:t>minder </a:t>
            </a:r>
            <a:r>
              <a:rPr sz="1800" spc="-20">
                <a:solidFill>
                  <a:srgbClr val="FFFFFF"/>
                </a:solidFill>
                <a:latin typeface="Niramit"/>
                <a:cs typeface="Niramit"/>
              </a:rPr>
              <a:t>zorg</a:t>
            </a:r>
            <a:endParaRPr sz="1800">
              <a:latin typeface="Niramit"/>
              <a:cs typeface="Nirami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851900" y="5490874"/>
            <a:ext cx="959485" cy="3987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sz="1200" b="1" spc="-10">
                <a:solidFill>
                  <a:srgbClr val="FFFFFF"/>
                </a:solidFill>
                <a:latin typeface="Niramit"/>
                <a:cs typeface="Niramit"/>
              </a:rPr>
              <a:t>blijere </a:t>
            </a:r>
            <a:r>
              <a:rPr sz="1200" b="1" spc="-30">
                <a:solidFill>
                  <a:srgbClr val="FFFFFF"/>
                </a:solidFill>
                <a:latin typeface="Niramit"/>
                <a:cs typeface="Niramit"/>
              </a:rPr>
              <a:t>professionals</a:t>
            </a:r>
            <a:endParaRPr sz="1200">
              <a:latin typeface="Niramit"/>
              <a:cs typeface="Nirami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578423" y="3392903"/>
            <a:ext cx="716280" cy="634365"/>
          </a:xfrm>
          <a:custGeom>
            <a:avLst/>
            <a:gdLst/>
            <a:ahLst/>
            <a:cxnLst/>
            <a:rect l="l" t="t" r="r" b="b"/>
            <a:pathLst>
              <a:path w="716280" h="634364">
                <a:moveTo>
                  <a:pt x="166179" y="117267"/>
                </a:moveTo>
                <a:lnTo>
                  <a:pt x="59842" y="23020"/>
                </a:lnTo>
                <a:lnTo>
                  <a:pt x="161335" y="1539"/>
                </a:lnTo>
                <a:lnTo>
                  <a:pt x="228847" y="0"/>
                </a:lnTo>
                <a:lnTo>
                  <a:pt x="292692" y="23461"/>
                </a:lnTo>
                <a:lnTo>
                  <a:pt x="383184" y="76982"/>
                </a:lnTo>
                <a:lnTo>
                  <a:pt x="382515" y="85141"/>
                </a:lnTo>
                <a:lnTo>
                  <a:pt x="374059" y="98782"/>
                </a:lnTo>
                <a:lnTo>
                  <a:pt x="364260" y="111594"/>
                </a:lnTo>
                <a:lnTo>
                  <a:pt x="359562" y="117267"/>
                </a:lnTo>
              </a:path>
              <a:path w="716280" h="634364">
                <a:moveTo>
                  <a:pt x="360273" y="117267"/>
                </a:moveTo>
                <a:lnTo>
                  <a:pt x="410427" y="105466"/>
                </a:lnTo>
                <a:lnTo>
                  <a:pt x="456423" y="94910"/>
                </a:lnTo>
                <a:lnTo>
                  <a:pt x="520140" y="89289"/>
                </a:lnTo>
                <a:lnTo>
                  <a:pt x="563121" y="102292"/>
                </a:lnTo>
                <a:lnTo>
                  <a:pt x="598877" y="128960"/>
                </a:lnTo>
                <a:lnTo>
                  <a:pt x="623849" y="167965"/>
                </a:lnTo>
                <a:lnTo>
                  <a:pt x="713778" y="384665"/>
                </a:lnTo>
                <a:lnTo>
                  <a:pt x="716253" y="397240"/>
                </a:lnTo>
                <a:lnTo>
                  <a:pt x="713803" y="409371"/>
                </a:lnTo>
                <a:lnTo>
                  <a:pt x="706991" y="419700"/>
                </a:lnTo>
                <a:lnTo>
                  <a:pt x="696379" y="426867"/>
                </a:lnTo>
                <a:lnTo>
                  <a:pt x="692340" y="428544"/>
                </a:lnTo>
                <a:lnTo>
                  <a:pt x="688149" y="429344"/>
                </a:lnTo>
                <a:lnTo>
                  <a:pt x="684022" y="429344"/>
                </a:lnTo>
                <a:lnTo>
                  <a:pt x="564286" y="192654"/>
                </a:lnTo>
                <a:lnTo>
                  <a:pt x="551607" y="172593"/>
                </a:lnTo>
                <a:lnTo>
                  <a:pt x="533455" y="158494"/>
                </a:lnTo>
                <a:lnTo>
                  <a:pt x="511824" y="151820"/>
                </a:lnTo>
                <a:lnTo>
                  <a:pt x="488708" y="154033"/>
                </a:lnTo>
                <a:lnTo>
                  <a:pt x="473374" y="159601"/>
                </a:lnTo>
                <a:lnTo>
                  <a:pt x="453675" y="167832"/>
                </a:lnTo>
                <a:lnTo>
                  <a:pt x="432176" y="177386"/>
                </a:lnTo>
                <a:lnTo>
                  <a:pt x="411441" y="186926"/>
                </a:lnTo>
              </a:path>
              <a:path w="716280" h="634364">
                <a:moveTo>
                  <a:pt x="10744" y="325318"/>
                </a:moveTo>
                <a:lnTo>
                  <a:pt x="512114" y="325318"/>
                </a:lnTo>
              </a:path>
              <a:path w="716280" h="634364">
                <a:moveTo>
                  <a:pt x="125336" y="382709"/>
                </a:moveTo>
                <a:lnTo>
                  <a:pt x="189801" y="382709"/>
                </a:lnTo>
              </a:path>
              <a:path w="716280" h="634364">
                <a:moveTo>
                  <a:pt x="125336" y="432925"/>
                </a:moveTo>
                <a:lnTo>
                  <a:pt x="189801" y="432925"/>
                </a:lnTo>
              </a:path>
              <a:path w="716280" h="634364">
                <a:moveTo>
                  <a:pt x="125336" y="483154"/>
                </a:moveTo>
                <a:lnTo>
                  <a:pt x="189801" y="483154"/>
                </a:lnTo>
              </a:path>
              <a:path w="716280" h="634364">
                <a:moveTo>
                  <a:pt x="125336" y="533369"/>
                </a:moveTo>
                <a:lnTo>
                  <a:pt x="189801" y="533369"/>
                </a:lnTo>
              </a:path>
              <a:path w="716280" h="634364">
                <a:moveTo>
                  <a:pt x="406120" y="633801"/>
                </a:moveTo>
                <a:lnTo>
                  <a:pt x="119621" y="633801"/>
                </a:lnTo>
                <a:lnTo>
                  <a:pt x="119621" y="590761"/>
                </a:lnTo>
                <a:lnTo>
                  <a:pt x="406120" y="590761"/>
                </a:lnTo>
                <a:lnTo>
                  <a:pt x="406120" y="633801"/>
                </a:lnTo>
                <a:close/>
              </a:path>
              <a:path w="716280" h="634364">
                <a:moveTo>
                  <a:pt x="360222" y="160307"/>
                </a:moveTo>
                <a:lnTo>
                  <a:pt x="165519" y="160307"/>
                </a:lnTo>
                <a:lnTo>
                  <a:pt x="119590" y="183488"/>
                </a:lnTo>
                <a:lnTo>
                  <a:pt x="79511" y="214668"/>
                </a:lnTo>
                <a:lnTo>
                  <a:pt x="46397" y="252771"/>
                </a:lnTo>
                <a:lnTo>
                  <a:pt x="21364" y="296716"/>
                </a:lnTo>
                <a:lnTo>
                  <a:pt x="5527" y="345426"/>
                </a:lnTo>
                <a:lnTo>
                  <a:pt x="0" y="397822"/>
                </a:lnTo>
                <a:lnTo>
                  <a:pt x="5517" y="448813"/>
                </a:lnTo>
                <a:lnTo>
                  <a:pt x="21327" y="493928"/>
                </a:lnTo>
                <a:lnTo>
                  <a:pt x="46316" y="532841"/>
                </a:lnTo>
                <a:lnTo>
                  <a:pt x="79371" y="565227"/>
                </a:lnTo>
                <a:lnTo>
                  <a:pt x="119380" y="590761"/>
                </a:lnTo>
                <a:lnTo>
                  <a:pt x="406361" y="590761"/>
                </a:lnTo>
                <a:lnTo>
                  <a:pt x="446376" y="565227"/>
                </a:lnTo>
                <a:lnTo>
                  <a:pt x="479435" y="532841"/>
                </a:lnTo>
                <a:lnTo>
                  <a:pt x="504426" y="493928"/>
                </a:lnTo>
                <a:lnTo>
                  <a:pt x="520237" y="448813"/>
                </a:lnTo>
                <a:lnTo>
                  <a:pt x="525754" y="397822"/>
                </a:lnTo>
                <a:lnTo>
                  <a:pt x="520227" y="345426"/>
                </a:lnTo>
                <a:lnTo>
                  <a:pt x="504389" y="296716"/>
                </a:lnTo>
                <a:lnTo>
                  <a:pt x="479355" y="252771"/>
                </a:lnTo>
                <a:lnTo>
                  <a:pt x="446239" y="214668"/>
                </a:lnTo>
                <a:lnTo>
                  <a:pt x="406157" y="183488"/>
                </a:lnTo>
                <a:lnTo>
                  <a:pt x="360222" y="160307"/>
                </a:lnTo>
                <a:close/>
              </a:path>
              <a:path w="716280" h="634364">
                <a:moveTo>
                  <a:pt x="359562" y="117267"/>
                </a:moveTo>
                <a:lnTo>
                  <a:pt x="166179" y="117267"/>
                </a:lnTo>
                <a:lnTo>
                  <a:pt x="166179" y="160307"/>
                </a:lnTo>
                <a:lnTo>
                  <a:pt x="359562" y="160307"/>
                </a:lnTo>
                <a:lnTo>
                  <a:pt x="359562" y="117267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559369" y="2161708"/>
            <a:ext cx="1322705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15"/>
              </a:lnSpc>
              <a:spcBef>
                <a:spcPts val="100"/>
              </a:spcBef>
            </a:pPr>
            <a:r>
              <a:rPr sz="3600" b="1" spc="-25">
                <a:solidFill>
                  <a:srgbClr val="FFFFFF"/>
                </a:solidFill>
                <a:latin typeface="Niramit"/>
                <a:cs typeface="Niramit"/>
              </a:rPr>
              <a:t>64%</a:t>
            </a:r>
            <a:endParaRPr sz="3600">
              <a:latin typeface="Niramit"/>
              <a:cs typeface="Niramit"/>
            </a:endParaRPr>
          </a:p>
          <a:p>
            <a:pPr marL="12700" marR="5080">
              <a:lnSpc>
                <a:spcPts val="1800"/>
              </a:lnSpc>
              <a:spcBef>
                <a:spcPts val="355"/>
              </a:spcBef>
            </a:pP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volledig </a:t>
            </a:r>
            <a:r>
              <a:rPr sz="1800" b="1" spc="-40">
                <a:solidFill>
                  <a:srgbClr val="FFFFFF"/>
                </a:solidFill>
                <a:latin typeface="Niramit"/>
                <a:cs typeface="Niramit"/>
              </a:rPr>
              <a:t>zelfredzaam</a:t>
            </a:r>
            <a:endParaRPr sz="1800">
              <a:latin typeface="Niramit"/>
              <a:cs typeface="Nirami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70945" y="5173644"/>
            <a:ext cx="427355" cy="690880"/>
          </a:xfrm>
          <a:custGeom>
            <a:avLst/>
            <a:gdLst/>
            <a:ahLst/>
            <a:cxnLst/>
            <a:rect l="l" t="t" r="r" b="b"/>
            <a:pathLst>
              <a:path w="427355" h="690879">
                <a:moveTo>
                  <a:pt x="128435" y="256819"/>
                </a:moveTo>
                <a:lnTo>
                  <a:pt x="213512" y="345160"/>
                </a:lnTo>
                <a:lnTo>
                  <a:pt x="270548" y="300989"/>
                </a:lnTo>
              </a:path>
              <a:path w="427355" h="690879">
                <a:moveTo>
                  <a:pt x="213804" y="190131"/>
                </a:moveTo>
                <a:lnTo>
                  <a:pt x="213728" y="216166"/>
                </a:lnTo>
              </a:path>
              <a:path w="427355" h="690879">
                <a:moveTo>
                  <a:pt x="102400" y="345160"/>
                </a:moveTo>
                <a:lnTo>
                  <a:pt x="76301" y="345160"/>
                </a:lnTo>
              </a:path>
              <a:path w="427355" h="690879">
                <a:moveTo>
                  <a:pt x="213512" y="468960"/>
                </a:moveTo>
                <a:lnTo>
                  <a:pt x="213512" y="495058"/>
                </a:lnTo>
              </a:path>
              <a:path w="427355" h="690879">
                <a:moveTo>
                  <a:pt x="339775" y="345160"/>
                </a:moveTo>
                <a:lnTo>
                  <a:pt x="365861" y="345160"/>
                </a:lnTo>
              </a:path>
              <a:path w="427355" h="690879">
                <a:moveTo>
                  <a:pt x="427012" y="345160"/>
                </a:moveTo>
                <a:lnTo>
                  <a:pt x="421373" y="394112"/>
                </a:lnTo>
                <a:lnTo>
                  <a:pt x="405310" y="439049"/>
                </a:lnTo>
                <a:lnTo>
                  <a:pt x="380106" y="478691"/>
                </a:lnTo>
                <a:lnTo>
                  <a:pt x="347043" y="511754"/>
                </a:lnTo>
                <a:lnTo>
                  <a:pt x="307401" y="536958"/>
                </a:lnTo>
                <a:lnTo>
                  <a:pt x="262464" y="553021"/>
                </a:lnTo>
                <a:lnTo>
                  <a:pt x="213512" y="558660"/>
                </a:lnTo>
                <a:lnTo>
                  <a:pt x="164556" y="553021"/>
                </a:lnTo>
                <a:lnTo>
                  <a:pt x="119615" y="536958"/>
                </a:lnTo>
                <a:lnTo>
                  <a:pt x="79971" y="511754"/>
                </a:lnTo>
                <a:lnTo>
                  <a:pt x="46906" y="478691"/>
                </a:lnTo>
                <a:lnTo>
                  <a:pt x="21701" y="439049"/>
                </a:lnTo>
                <a:lnTo>
                  <a:pt x="5639" y="394112"/>
                </a:lnTo>
                <a:lnTo>
                  <a:pt x="0" y="345160"/>
                </a:lnTo>
                <a:lnTo>
                  <a:pt x="5639" y="296204"/>
                </a:lnTo>
                <a:lnTo>
                  <a:pt x="21701" y="251263"/>
                </a:lnTo>
                <a:lnTo>
                  <a:pt x="46906" y="211619"/>
                </a:lnTo>
                <a:lnTo>
                  <a:pt x="79971" y="178554"/>
                </a:lnTo>
                <a:lnTo>
                  <a:pt x="119615" y="153349"/>
                </a:lnTo>
                <a:lnTo>
                  <a:pt x="164556" y="137287"/>
                </a:lnTo>
                <a:lnTo>
                  <a:pt x="213512" y="131648"/>
                </a:lnTo>
                <a:lnTo>
                  <a:pt x="262464" y="137287"/>
                </a:lnTo>
                <a:lnTo>
                  <a:pt x="307401" y="153349"/>
                </a:lnTo>
                <a:lnTo>
                  <a:pt x="347043" y="178554"/>
                </a:lnTo>
                <a:lnTo>
                  <a:pt x="380106" y="211619"/>
                </a:lnTo>
                <a:lnTo>
                  <a:pt x="405310" y="251263"/>
                </a:lnTo>
                <a:lnTo>
                  <a:pt x="421373" y="296204"/>
                </a:lnTo>
                <a:lnTo>
                  <a:pt x="427012" y="345160"/>
                </a:lnTo>
                <a:close/>
              </a:path>
              <a:path w="427355" h="690879">
                <a:moveTo>
                  <a:pt x="339775" y="172554"/>
                </a:moveTo>
                <a:lnTo>
                  <a:pt x="314350" y="36156"/>
                </a:lnTo>
                <a:lnTo>
                  <a:pt x="286820" y="2717"/>
                </a:lnTo>
                <a:lnTo>
                  <a:pt x="271729" y="0"/>
                </a:lnTo>
                <a:lnTo>
                  <a:pt x="155397" y="0"/>
                </a:lnTo>
                <a:lnTo>
                  <a:pt x="140273" y="2727"/>
                </a:lnTo>
                <a:lnTo>
                  <a:pt x="127401" y="10298"/>
                </a:lnTo>
                <a:lnTo>
                  <a:pt x="117865" y="21790"/>
                </a:lnTo>
                <a:lnTo>
                  <a:pt x="112750" y="36283"/>
                </a:lnTo>
                <a:lnTo>
                  <a:pt x="87807" y="172554"/>
                </a:lnTo>
              </a:path>
              <a:path w="427355" h="690879">
                <a:moveTo>
                  <a:pt x="339775" y="517753"/>
                </a:moveTo>
                <a:lnTo>
                  <a:pt x="314350" y="654151"/>
                </a:lnTo>
                <a:lnTo>
                  <a:pt x="286820" y="687591"/>
                </a:lnTo>
                <a:lnTo>
                  <a:pt x="271729" y="690308"/>
                </a:lnTo>
                <a:lnTo>
                  <a:pt x="155397" y="690308"/>
                </a:lnTo>
                <a:lnTo>
                  <a:pt x="140273" y="687580"/>
                </a:lnTo>
                <a:lnTo>
                  <a:pt x="127401" y="680010"/>
                </a:lnTo>
                <a:lnTo>
                  <a:pt x="117865" y="668518"/>
                </a:lnTo>
                <a:lnTo>
                  <a:pt x="112750" y="654024"/>
                </a:lnTo>
                <a:lnTo>
                  <a:pt x="87807" y="517753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3998048" y="2005990"/>
            <a:ext cx="614680" cy="695325"/>
            <a:chOff x="3998048" y="2005990"/>
            <a:chExt cx="614680" cy="695325"/>
          </a:xfrm>
        </p:grpSpPr>
        <p:pic>
          <p:nvPicPr>
            <p:cNvPr id="46" name="object 4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255910" y="2204660"/>
              <a:ext cx="142138" cy="245262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007573" y="2015515"/>
              <a:ext cx="595630" cy="676275"/>
            </a:xfrm>
            <a:custGeom>
              <a:avLst/>
              <a:gdLst/>
              <a:ahLst/>
              <a:cxnLst/>
              <a:rect l="l" t="t" r="r" b="b"/>
              <a:pathLst>
                <a:path w="595629" h="676275">
                  <a:moveTo>
                    <a:pt x="257862" y="284559"/>
                  </a:moveTo>
                  <a:lnTo>
                    <a:pt x="255420" y="270339"/>
                  </a:lnTo>
                  <a:lnTo>
                    <a:pt x="248809" y="258732"/>
                  </a:lnTo>
                  <a:lnTo>
                    <a:pt x="239019" y="250914"/>
                  </a:lnTo>
                  <a:lnTo>
                    <a:pt x="227039" y="248059"/>
                  </a:lnTo>
                  <a:lnTo>
                    <a:pt x="215059" y="250947"/>
                  </a:lnTo>
                  <a:lnTo>
                    <a:pt x="205286" y="258789"/>
                  </a:lnTo>
                  <a:lnTo>
                    <a:pt x="198705" y="270410"/>
                  </a:lnTo>
                  <a:lnTo>
                    <a:pt x="196305" y="284635"/>
                  </a:lnTo>
                  <a:lnTo>
                    <a:pt x="196572" y="474272"/>
                  </a:lnTo>
                  <a:lnTo>
                    <a:pt x="193440" y="465046"/>
                  </a:lnTo>
                  <a:lnTo>
                    <a:pt x="171070" y="413754"/>
                  </a:lnTo>
                  <a:lnTo>
                    <a:pt x="142552" y="382811"/>
                  </a:lnTo>
                  <a:lnTo>
                    <a:pt x="127928" y="382501"/>
                  </a:lnTo>
                  <a:lnTo>
                    <a:pt x="115661" y="393994"/>
                  </a:lnTo>
                  <a:lnTo>
                    <a:pt x="113979" y="413370"/>
                  </a:lnTo>
                  <a:lnTo>
                    <a:pt x="119272" y="437892"/>
                  </a:lnTo>
                  <a:lnTo>
                    <a:pt x="127928" y="464823"/>
                  </a:lnTo>
                  <a:lnTo>
                    <a:pt x="139292" y="500699"/>
                  </a:lnTo>
                  <a:lnTo>
                    <a:pt x="152800" y="542274"/>
                  </a:lnTo>
                  <a:lnTo>
                    <a:pt x="168582" y="582820"/>
                  </a:lnTo>
                  <a:lnTo>
                    <a:pt x="211115" y="642294"/>
                  </a:lnTo>
                  <a:lnTo>
                    <a:pt x="270653" y="672406"/>
                  </a:lnTo>
                  <a:lnTo>
                    <a:pt x="304916" y="676087"/>
                  </a:lnTo>
                  <a:lnTo>
                    <a:pt x="340687" y="672077"/>
                  </a:lnTo>
                  <a:lnTo>
                    <a:pt x="376167" y="658693"/>
                  </a:lnTo>
                  <a:lnTo>
                    <a:pt x="406957" y="633765"/>
                  </a:lnTo>
                  <a:lnTo>
                    <a:pt x="428658" y="595125"/>
                  </a:lnTo>
                  <a:lnTo>
                    <a:pt x="436869" y="540604"/>
                  </a:lnTo>
                  <a:lnTo>
                    <a:pt x="436869" y="448440"/>
                  </a:lnTo>
                  <a:lnTo>
                    <a:pt x="436869" y="344389"/>
                  </a:lnTo>
                  <a:lnTo>
                    <a:pt x="434654" y="331469"/>
                  </a:lnTo>
                  <a:lnTo>
                    <a:pt x="428649" y="320927"/>
                  </a:lnTo>
                  <a:lnTo>
                    <a:pt x="419752" y="313826"/>
                  </a:lnTo>
                  <a:lnTo>
                    <a:pt x="408865" y="311229"/>
                  </a:lnTo>
                  <a:lnTo>
                    <a:pt x="397985" y="313854"/>
                  </a:lnTo>
                  <a:lnTo>
                    <a:pt x="389107" y="320978"/>
                  </a:lnTo>
                  <a:lnTo>
                    <a:pt x="383130" y="331533"/>
                  </a:lnTo>
                  <a:lnTo>
                    <a:pt x="380951" y="344452"/>
                  </a:lnTo>
                  <a:lnTo>
                    <a:pt x="381192" y="427929"/>
                  </a:lnTo>
                </a:path>
                <a:path w="595629" h="676275">
                  <a:moveTo>
                    <a:pt x="432093" y="583288"/>
                  </a:moveTo>
                  <a:lnTo>
                    <a:pt x="488888" y="585061"/>
                  </a:lnTo>
                  <a:lnTo>
                    <a:pt x="535841" y="581633"/>
                  </a:lnTo>
                  <a:lnTo>
                    <a:pt x="571806" y="575596"/>
                  </a:lnTo>
                  <a:lnTo>
                    <a:pt x="595631" y="569547"/>
                  </a:lnTo>
                  <a:lnTo>
                    <a:pt x="579832" y="538134"/>
                  </a:lnTo>
                  <a:lnTo>
                    <a:pt x="565222" y="500457"/>
                  </a:lnTo>
                  <a:lnTo>
                    <a:pt x="553933" y="457187"/>
                  </a:lnTo>
                  <a:lnTo>
                    <a:pt x="548092" y="409021"/>
                  </a:lnTo>
                  <a:lnTo>
                    <a:pt x="549831" y="356656"/>
                  </a:lnTo>
                  <a:lnTo>
                    <a:pt x="561278" y="300790"/>
                  </a:lnTo>
                  <a:lnTo>
                    <a:pt x="576623" y="236113"/>
                  </a:lnTo>
                  <a:lnTo>
                    <a:pt x="583862" y="177888"/>
                  </a:lnTo>
                  <a:lnTo>
                    <a:pt x="584944" y="126979"/>
                  </a:lnTo>
                  <a:lnTo>
                    <a:pt x="581819" y="84250"/>
                  </a:lnTo>
                  <a:lnTo>
                    <a:pt x="576434" y="50565"/>
                  </a:lnTo>
                  <a:lnTo>
                    <a:pt x="570739" y="26787"/>
                  </a:lnTo>
                  <a:lnTo>
                    <a:pt x="537285" y="32425"/>
                  </a:lnTo>
                  <a:lnTo>
                    <a:pt x="494289" y="35872"/>
                  </a:lnTo>
                  <a:lnTo>
                    <a:pt x="442678" y="35058"/>
                  </a:lnTo>
                  <a:lnTo>
                    <a:pt x="383373" y="27898"/>
                  </a:lnTo>
                  <a:lnTo>
                    <a:pt x="317298" y="12309"/>
                  </a:lnTo>
                  <a:lnTo>
                    <a:pt x="254415" y="133"/>
                  </a:lnTo>
                  <a:lnTo>
                    <a:pt x="196116" y="0"/>
                  </a:lnTo>
                  <a:lnTo>
                    <a:pt x="143410" y="8836"/>
                  </a:lnTo>
                  <a:lnTo>
                    <a:pt x="97303" y="23569"/>
                  </a:lnTo>
                  <a:lnTo>
                    <a:pt x="58804" y="41126"/>
                  </a:lnTo>
                  <a:lnTo>
                    <a:pt x="28919" y="58435"/>
                  </a:lnTo>
                  <a:lnTo>
                    <a:pt x="33693" y="92449"/>
                  </a:lnTo>
                  <a:lnTo>
                    <a:pt x="36073" y="134426"/>
                  </a:lnTo>
                  <a:lnTo>
                    <a:pt x="34400" y="183632"/>
                  </a:lnTo>
                  <a:lnTo>
                    <a:pt x="27014" y="239332"/>
                  </a:lnTo>
                  <a:lnTo>
                    <a:pt x="12257" y="300790"/>
                  </a:lnTo>
                  <a:lnTo>
                    <a:pt x="43" y="364042"/>
                  </a:lnTo>
                  <a:lnTo>
                    <a:pt x="0" y="422649"/>
                  </a:lnTo>
                  <a:lnTo>
                    <a:pt x="8998" y="475584"/>
                  </a:lnTo>
                  <a:lnTo>
                    <a:pt x="23909" y="521821"/>
                  </a:lnTo>
                  <a:lnTo>
                    <a:pt x="41604" y="560334"/>
                  </a:lnTo>
                  <a:lnTo>
                    <a:pt x="58955" y="590096"/>
                  </a:lnTo>
                  <a:lnTo>
                    <a:pt x="79840" y="579944"/>
                  </a:lnTo>
                  <a:lnTo>
                    <a:pt x="103300" y="570303"/>
                  </a:lnTo>
                  <a:lnTo>
                    <a:pt x="129166" y="561710"/>
                  </a:lnTo>
                  <a:lnTo>
                    <a:pt x="157253" y="554726"/>
                  </a:lnTo>
                </a:path>
                <a:path w="595629" h="676275">
                  <a:moveTo>
                    <a:pt x="389307" y="102352"/>
                  </a:moveTo>
                  <a:lnTo>
                    <a:pt x="370819" y="99141"/>
                  </a:lnTo>
                  <a:lnTo>
                    <a:pt x="351683" y="95043"/>
                  </a:lnTo>
                  <a:lnTo>
                    <a:pt x="331929" y="89993"/>
                  </a:lnTo>
                  <a:lnTo>
                    <a:pt x="311583" y="83924"/>
                  </a:lnTo>
                  <a:lnTo>
                    <a:pt x="265515" y="73242"/>
                  </a:lnTo>
                  <a:lnTo>
                    <a:pt x="221945" y="70396"/>
                  </a:lnTo>
                  <a:lnTo>
                    <a:pt x="181326" y="73898"/>
                  </a:lnTo>
                  <a:lnTo>
                    <a:pt x="144108" y="82261"/>
                  </a:lnTo>
                </a:path>
                <a:path w="595629" h="676275">
                  <a:moveTo>
                    <a:pt x="311583" y="125695"/>
                  </a:moveTo>
                  <a:lnTo>
                    <a:pt x="280628" y="117632"/>
                  </a:lnTo>
                  <a:lnTo>
                    <a:pt x="250715" y="113269"/>
                  </a:lnTo>
                  <a:lnTo>
                    <a:pt x="221979" y="112166"/>
                  </a:lnTo>
                  <a:lnTo>
                    <a:pt x="194553" y="113884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6338289" y="4337260"/>
            <a:ext cx="2823845" cy="1533525"/>
            <a:chOff x="6338289" y="4337260"/>
            <a:chExt cx="2823845" cy="1533525"/>
          </a:xfrm>
        </p:grpSpPr>
        <p:sp>
          <p:nvSpPr>
            <p:cNvPr id="49" name="object 49"/>
            <p:cNvSpPr/>
            <p:nvPr/>
          </p:nvSpPr>
          <p:spPr>
            <a:xfrm>
              <a:off x="8538347" y="4343610"/>
              <a:ext cx="617855" cy="643890"/>
            </a:xfrm>
            <a:custGeom>
              <a:avLst/>
              <a:gdLst/>
              <a:ahLst/>
              <a:cxnLst/>
              <a:rect l="l" t="t" r="r" b="b"/>
              <a:pathLst>
                <a:path w="617854" h="643889">
                  <a:moveTo>
                    <a:pt x="454761" y="0"/>
                  </a:moveTo>
                  <a:lnTo>
                    <a:pt x="85788" y="0"/>
                  </a:lnTo>
                  <a:lnTo>
                    <a:pt x="52399" y="6741"/>
                  </a:lnTo>
                  <a:lnTo>
                    <a:pt x="25130" y="25125"/>
                  </a:lnTo>
                  <a:lnTo>
                    <a:pt x="6742" y="52394"/>
                  </a:lnTo>
                  <a:lnTo>
                    <a:pt x="0" y="85788"/>
                  </a:lnTo>
                  <a:lnTo>
                    <a:pt x="0" y="370471"/>
                  </a:lnTo>
                  <a:lnTo>
                    <a:pt x="6742" y="403866"/>
                  </a:lnTo>
                  <a:lnTo>
                    <a:pt x="25130" y="431134"/>
                  </a:lnTo>
                  <a:lnTo>
                    <a:pt x="52399" y="449519"/>
                  </a:lnTo>
                  <a:lnTo>
                    <a:pt x="85788" y="456260"/>
                  </a:lnTo>
                  <a:lnTo>
                    <a:pt x="140322" y="456260"/>
                  </a:lnTo>
                  <a:lnTo>
                    <a:pt x="146088" y="456260"/>
                  </a:lnTo>
                  <a:lnTo>
                    <a:pt x="150761" y="460946"/>
                  </a:lnTo>
                  <a:lnTo>
                    <a:pt x="150761" y="466712"/>
                  </a:lnTo>
                  <a:lnTo>
                    <a:pt x="150761" y="578675"/>
                  </a:lnTo>
                  <a:lnTo>
                    <a:pt x="152622" y="584675"/>
                  </a:lnTo>
                  <a:lnTo>
                    <a:pt x="157210" y="588317"/>
                  </a:lnTo>
                  <a:lnTo>
                    <a:pt x="163031" y="588983"/>
                  </a:lnTo>
                  <a:lnTo>
                    <a:pt x="168592" y="586054"/>
                  </a:lnTo>
                  <a:lnTo>
                    <a:pt x="295313" y="459320"/>
                  </a:lnTo>
                  <a:lnTo>
                    <a:pt x="297281" y="457365"/>
                  </a:lnTo>
                  <a:lnTo>
                    <a:pt x="299935" y="456260"/>
                  </a:lnTo>
                  <a:lnTo>
                    <a:pt x="302704" y="456260"/>
                  </a:lnTo>
                  <a:lnTo>
                    <a:pt x="454761" y="456260"/>
                  </a:lnTo>
                  <a:lnTo>
                    <a:pt x="488156" y="449519"/>
                  </a:lnTo>
                  <a:lnTo>
                    <a:pt x="515424" y="431134"/>
                  </a:lnTo>
                  <a:lnTo>
                    <a:pt x="533808" y="403866"/>
                  </a:lnTo>
                  <a:lnTo>
                    <a:pt x="540550" y="370471"/>
                  </a:lnTo>
                  <a:lnTo>
                    <a:pt x="540550" y="85788"/>
                  </a:lnTo>
                  <a:lnTo>
                    <a:pt x="533808" y="52394"/>
                  </a:lnTo>
                  <a:lnTo>
                    <a:pt x="515424" y="25125"/>
                  </a:lnTo>
                  <a:lnTo>
                    <a:pt x="488156" y="6741"/>
                  </a:lnTo>
                  <a:lnTo>
                    <a:pt x="454761" y="0"/>
                  </a:lnTo>
                  <a:close/>
                </a:path>
                <a:path w="617854" h="643889">
                  <a:moveTo>
                    <a:pt x="585088" y="151091"/>
                  </a:moveTo>
                  <a:lnTo>
                    <a:pt x="598326" y="162552"/>
                  </a:lnTo>
                  <a:lnTo>
                    <a:pt x="608490" y="176852"/>
                  </a:lnTo>
                  <a:lnTo>
                    <a:pt x="615008" y="193416"/>
                  </a:lnTo>
                  <a:lnTo>
                    <a:pt x="617308" y="211670"/>
                  </a:lnTo>
                  <a:lnTo>
                    <a:pt x="617308" y="454101"/>
                  </a:lnTo>
                  <a:lnTo>
                    <a:pt x="611566" y="482537"/>
                  </a:lnTo>
                  <a:lnTo>
                    <a:pt x="595907" y="505756"/>
                  </a:lnTo>
                  <a:lnTo>
                    <a:pt x="572683" y="521411"/>
                  </a:lnTo>
                  <a:lnTo>
                    <a:pt x="544245" y="527151"/>
                  </a:lnTo>
                  <a:lnTo>
                    <a:pt x="497814" y="527151"/>
                  </a:lnTo>
                  <a:lnTo>
                    <a:pt x="492899" y="527151"/>
                  </a:lnTo>
                  <a:lnTo>
                    <a:pt x="488924" y="531139"/>
                  </a:lnTo>
                  <a:lnTo>
                    <a:pt x="488924" y="536054"/>
                  </a:lnTo>
                  <a:lnTo>
                    <a:pt x="488924" y="631393"/>
                  </a:lnTo>
                  <a:lnTo>
                    <a:pt x="488924" y="639317"/>
                  </a:lnTo>
                  <a:lnTo>
                    <a:pt x="479348" y="643280"/>
                  </a:lnTo>
                  <a:lnTo>
                    <a:pt x="473748" y="637679"/>
                  </a:lnTo>
                  <a:lnTo>
                    <a:pt x="365823" y="529767"/>
                  </a:lnTo>
                  <a:lnTo>
                    <a:pt x="364159" y="528091"/>
                  </a:lnTo>
                  <a:lnTo>
                    <a:pt x="361899" y="527151"/>
                  </a:lnTo>
                  <a:lnTo>
                    <a:pt x="359536" y="527151"/>
                  </a:lnTo>
                  <a:lnTo>
                    <a:pt x="289166" y="527151"/>
                  </a:lnTo>
                </a:path>
                <a:path w="617854" h="643889">
                  <a:moveTo>
                    <a:pt x="132664" y="265734"/>
                  </a:moveTo>
                  <a:lnTo>
                    <a:pt x="154724" y="294642"/>
                  </a:lnTo>
                  <a:lnTo>
                    <a:pt x="186404" y="317292"/>
                  </a:lnTo>
                  <a:lnTo>
                    <a:pt x="225618" y="332066"/>
                  </a:lnTo>
                  <a:lnTo>
                    <a:pt x="270281" y="337350"/>
                  </a:lnTo>
                  <a:lnTo>
                    <a:pt x="314938" y="332066"/>
                  </a:lnTo>
                  <a:lnTo>
                    <a:pt x="354153" y="317292"/>
                  </a:lnTo>
                  <a:lnTo>
                    <a:pt x="385836" y="294642"/>
                  </a:lnTo>
                  <a:lnTo>
                    <a:pt x="407898" y="265734"/>
                  </a:lnTo>
                </a:path>
                <a:path w="617854" h="643889">
                  <a:moveTo>
                    <a:pt x="240626" y="168592"/>
                  </a:moveTo>
                  <a:lnTo>
                    <a:pt x="234988" y="158270"/>
                  </a:lnTo>
                  <a:lnTo>
                    <a:pt x="226606" y="150148"/>
                  </a:lnTo>
                  <a:lnTo>
                    <a:pt x="216080" y="144832"/>
                  </a:lnTo>
                  <a:lnTo>
                    <a:pt x="204012" y="142925"/>
                  </a:lnTo>
                  <a:lnTo>
                    <a:pt x="191951" y="144832"/>
                  </a:lnTo>
                  <a:lnTo>
                    <a:pt x="181430" y="150148"/>
                  </a:lnTo>
                  <a:lnTo>
                    <a:pt x="173050" y="158270"/>
                  </a:lnTo>
                  <a:lnTo>
                    <a:pt x="167411" y="168592"/>
                  </a:lnTo>
                </a:path>
                <a:path w="617854" h="643889">
                  <a:moveTo>
                    <a:pt x="373138" y="168592"/>
                  </a:moveTo>
                  <a:lnTo>
                    <a:pt x="367500" y="158270"/>
                  </a:lnTo>
                  <a:lnTo>
                    <a:pt x="359119" y="150148"/>
                  </a:lnTo>
                  <a:lnTo>
                    <a:pt x="348598" y="144832"/>
                  </a:lnTo>
                  <a:lnTo>
                    <a:pt x="336537" y="142925"/>
                  </a:lnTo>
                  <a:lnTo>
                    <a:pt x="324476" y="144832"/>
                  </a:lnTo>
                  <a:lnTo>
                    <a:pt x="313955" y="150148"/>
                  </a:lnTo>
                  <a:lnTo>
                    <a:pt x="305574" y="158270"/>
                  </a:lnTo>
                  <a:lnTo>
                    <a:pt x="299935" y="168592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347814" y="5193446"/>
              <a:ext cx="360680" cy="667385"/>
            </a:xfrm>
            <a:custGeom>
              <a:avLst/>
              <a:gdLst/>
              <a:ahLst/>
              <a:cxnLst/>
              <a:rect l="l" t="t" r="r" b="b"/>
              <a:pathLst>
                <a:path w="360679" h="667385">
                  <a:moveTo>
                    <a:pt x="360235" y="667327"/>
                  </a:moveTo>
                  <a:lnTo>
                    <a:pt x="343509" y="440086"/>
                  </a:lnTo>
                  <a:lnTo>
                    <a:pt x="343431" y="387098"/>
                  </a:lnTo>
                  <a:lnTo>
                    <a:pt x="337118" y="358604"/>
                  </a:lnTo>
                  <a:lnTo>
                    <a:pt x="318913" y="344858"/>
                  </a:lnTo>
                  <a:lnTo>
                    <a:pt x="283159" y="336111"/>
                  </a:lnTo>
                </a:path>
                <a:path w="360679" h="667385">
                  <a:moveTo>
                    <a:pt x="59893" y="289553"/>
                  </a:moveTo>
                  <a:lnTo>
                    <a:pt x="103916" y="223535"/>
                  </a:lnTo>
                  <a:lnTo>
                    <a:pt x="132875" y="180436"/>
                  </a:lnTo>
                  <a:lnTo>
                    <a:pt x="176662" y="132462"/>
                  </a:lnTo>
                  <a:lnTo>
                    <a:pt x="196967" y="113461"/>
                  </a:lnTo>
                  <a:lnTo>
                    <a:pt x="215925" y="95459"/>
                  </a:lnTo>
                  <a:lnTo>
                    <a:pt x="242595" y="69919"/>
                  </a:lnTo>
                  <a:lnTo>
                    <a:pt x="259710" y="39331"/>
                  </a:lnTo>
                  <a:lnTo>
                    <a:pt x="254441" y="12636"/>
                  </a:lnTo>
                  <a:lnTo>
                    <a:pt x="233137" y="0"/>
                  </a:lnTo>
                  <a:lnTo>
                    <a:pt x="202145" y="11588"/>
                  </a:lnTo>
                  <a:lnTo>
                    <a:pt x="150210" y="57836"/>
                  </a:lnTo>
                  <a:lnTo>
                    <a:pt x="95923" y="110229"/>
                  </a:lnTo>
                  <a:lnTo>
                    <a:pt x="67150" y="138407"/>
                  </a:lnTo>
                  <a:lnTo>
                    <a:pt x="40004" y="169315"/>
                  </a:lnTo>
                  <a:lnTo>
                    <a:pt x="17651" y="205109"/>
                  </a:lnTo>
                  <a:lnTo>
                    <a:pt x="3260" y="247941"/>
                  </a:lnTo>
                  <a:lnTo>
                    <a:pt x="0" y="299967"/>
                  </a:lnTo>
                  <a:lnTo>
                    <a:pt x="30530" y="376752"/>
                  </a:lnTo>
                  <a:lnTo>
                    <a:pt x="91393" y="438062"/>
                  </a:lnTo>
                  <a:lnTo>
                    <a:pt x="151045" y="478677"/>
                  </a:lnTo>
                  <a:lnTo>
                    <a:pt x="177939" y="493375"/>
                  </a:lnTo>
                  <a:lnTo>
                    <a:pt x="160261" y="667327"/>
                  </a:lnTo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468210" y="5324707"/>
              <a:ext cx="198156" cy="29018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396056" y="5033039"/>
              <a:ext cx="203611" cy="269862"/>
            </a:xfrm>
            <a:prstGeom prst="rect">
              <a:avLst/>
            </a:prstGeom>
          </p:spPr>
        </p:pic>
      </p:grpSp>
      <p:grpSp>
        <p:nvGrpSpPr>
          <p:cNvPr id="53" name="object 53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54" name="object 54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56" name="object 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/>
              <a:t>Resultaten</a:t>
            </a:r>
            <a:r>
              <a:rPr spc="-160"/>
              <a:t> </a:t>
            </a:r>
            <a:r>
              <a:t>Reablement</a:t>
            </a:r>
            <a:r>
              <a:rPr spc="-160"/>
              <a:t> </a:t>
            </a:r>
            <a:r>
              <a:rPr spc="-55"/>
              <a:t>Frederic</a:t>
            </a:r>
            <a:r>
              <a:rPr lang="en-US" spc="-55"/>
              <a:t>i</a:t>
            </a:r>
            <a:r>
              <a:rPr spc="-55"/>
              <a:t>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469"/>
            <a:ext cx="12193270" cy="6653530"/>
            <a:chOff x="0" y="204856"/>
            <a:chExt cx="12193270" cy="6653530"/>
          </a:xfrm>
        </p:grpSpPr>
        <p:sp>
          <p:nvSpPr>
            <p:cNvPr id="3" name="object 3"/>
            <p:cNvSpPr/>
            <p:nvPr/>
          </p:nvSpPr>
          <p:spPr>
            <a:xfrm>
              <a:off x="10839069" y="204863"/>
              <a:ext cx="930910" cy="840740"/>
            </a:xfrm>
            <a:custGeom>
              <a:avLst/>
              <a:gdLst/>
              <a:ahLst/>
              <a:cxnLst/>
              <a:rect l="l" t="t" r="r" b="b"/>
              <a:pathLst>
                <a:path w="930909" h="840740">
                  <a:moveTo>
                    <a:pt x="40601" y="576834"/>
                  </a:moveTo>
                  <a:lnTo>
                    <a:pt x="0" y="560425"/>
                  </a:lnTo>
                  <a:lnTo>
                    <a:pt x="0" y="601027"/>
                  </a:lnTo>
                  <a:lnTo>
                    <a:pt x="40601" y="617435"/>
                  </a:lnTo>
                  <a:lnTo>
                    <a:pt x="40601" y="576834"/>
                  </a:lnTo>
                  <a:close/>
                </a:path>
                <a:path w="930909" h="840740">
                  <a:moveTo>
                    <a:pt x="81216" y="613549"/>
                  </a:moveTo>
                  <a:lnTo>
                    <a:pt x="53009" y="583438"/>
                  </a:lnTo>
                  <a:lnTo>
                    <a:pt x="46558" y="585190"/>
                  </a:lnTo>
                  <a:lnTo>
                    <a:pt x="42202" y="589876"/>
                  </a:lnTo>
                  <a:lnTo>
                    <a:pt x="40614" y="597141"/>
                  </a:lnTo>
                  <a:lnTo>
                    <a:pt x="42202" y="605688"/>
                  </a:lnTo>
                  <a:lnTo>
                    <a:pt x="46558" y="613905"/>
                  </a:lnTo>
                  <a:lnTo>
                    <a:pt x="53009" y="620864"/>
                  </a:lnTo>
                  <a:lnTo>
                    <a:pt x="60921" y="625652"/>
                  </a:lnTo>
                  <a:lnTo>
                    <a:pt x="68821" y="627240"/>
                  </a:lnTo>
                  <a:lnTo>
                    <a:pt x="75272" y="625500"/>
                  </a:lnTo>
                  <a:lnTo>
                    <a:pt x="79616" y="620801"/>
                  </a:lnTo>
                  <a:lnTo>
                    <a:pt x="81216" y="613549"/>
                  </a:lnTo>
                  <a:close/>
                </a:path>
                <a:path w="930909" h="840740">
                  <a:moveTo>
                    <a:pt x="121818" y="569036"/>
                  </a:moveTo>
                  <a:lnTo>
                    <a:pt x="106019" y="565848"/>
                  </a:lnTo>
                  <a:lnTo>
                    <a:pt x="93116" y="569341"/>
                  </a:lnTo>
                  <a:lnTo>
                    <a:pt x="84416" y="578726"/>
                  </a:lnTo>
                  <a:lnTo>
                    <a:pt x="81216" y="593242"/>
                  </a:lnTo>
                  <a:lnTo>
                    <a:pt x="81216" y="613549"/>
                  </a:lnTo>
                  <a:lnTo>
                    <a:pt x="81216" y="633844"/>
                  </a:lnTo>
                  <a:lnTo>
                    <a:pt x="97028" y="637044"/>
                  </a:lnTo>
                  <a:lnTo>
                    <a:pt x="109931" y="633564"/>
                  </a:lnTo>
                  <a:lnTo>
                    <a:pt x="118630" y="624166"/>
                  </a:lnTo>
                  <a:lnTo>
                    <a:pt x="121818" y="609650"/>
                  </a:lnTo>
                  <a:lnTo>
                    <a:pt x="121818" y="569036"/>
                  </a:lnTo>
                  <a:close/>
                </a:path>
                <a:path w="930909" h="840740">
                  <a:moveTo>
                    <a:pt x="121818" y="528434"/>
                  </a:moveTo>
                  <a:lnTo>
                    <a:pt x="81216" y="512025"/>
                  </a:lnTo>
                  <a:lnTo>
                    <a:pt x="81216" y="552627"/>
                  </a:lnTo>
                  <a:lnTo>
                    <a:pt x="121818" y="569036"/>
                  </a:lnTo>
                  <a:lnTo>
                    <a:pt x="121818" y="528434"/>
                  </a:lnTo>
                  <a:close/>
                </a:path>
                <a:path w="930909" h="840740">
                  <a:moveTo>
                    <a:pt x="162433" y="585457"/>
                  </a:moveTo>
                  <a:lnTo>
                    <a:pt x="121831" y="569048"/>
                  </a:lnTo>
                  <a:lnTo>
                    <a:pt x="121831" y="650265"/>
                  </a:lnTo>
                  <a:lnTo>
                    <a:pt x="137629" y="653453"/>
                  </a:lnTo>
                  <a:lnTo>
                    <a:pt x="150533" y="649960"/>
                  </a:lnTo>
                  <a:lnTo>
                    <a:pt x="159245" y="640575"/>
                  </a:lnTo>
                  <a:lnTo>
                    <a:pt x="162433" y="626059"/>
                  </a:lnTo>
                  <a:lnTo>
                    <a:pt x="162433" y="585457"/>
                  </a:lnTo>
                  <a:close/>
                </a:path>
                <a:path w="930909" h="840740">
                  <a:moveTo>
                    <a:pt x="162433" y="565150"/>
                  </a:moveTo>
                  <a:lnTo>
                    <a:pt x="134226" y="535038"/>
                  </a:lnTo>
                  <a:lnTo>
                    <a:pt x="127774" y="536778"/>
                  </a:lnTo>
                  <a:lnTo>
                    <a:pt x="123418" y="541477"/>
                  </a:lnTo>
                  <a:lnTo>
                    <a:pt x="121831" y="548741"/>
                  </a:lnTo>
                  <a:lnTo>
                    <a:pt x="123418" y="557288"/>
                  </a:lnTo>
                  <a:lnTo>
                    <a:pt x="127774" y="565505"/>
                  </a:lnTo>
                  <a:lnTo>
                    <a:pt x="134226" y="572465"/>
                  </a:lnTo>
                  <a:lnTo>
                    <a:pt x="142138" y="577253"/>
                  </a:lnTo>
                  <a:lnTo>
                    <a:pt x="150037" y="578840"/>
                  </a:lnTo>
                  <a:lnTo>
                    <a:pt x="156489" y="577100"/>
                  </a:lnTo>
                  <a:lnTo>
                    <a:pt x="160832" y="572401"/>
                  </a:lnTo>
                  <a:lnTo>
                    <a:pt x="162433" y="565150"/>
                  </a:lnTo>
                  <a:close/>
                </a:path>
                <a:path w="930909" h="840740">
                  <a:moveTo>
                    <a:pt x="231597" y="248589"/>
                  </a:moveTo>
                  <a:lnTo>
                    <a:pt x="190995" y="232181"/>
                  </a:lnTo>
                  <a:lnTo>
                    <a:pt x="190995" y="272783"/>
                  </a:lnTo>
                  <a:lnTo>
                    <a:pt x="231597" y="289191"/>
                  </a:lnTo>
                  <a:lnTo>
                    <a:pt x="231597" y="248589"/>
                  </a:lnTo>
                  <a:close/>
                </a:path>
                <a:path w="930909" h="840740">
                  <a:moveTo>
                    <a:pt x="243649" y="699477"/>
                  </a:moveTo>
                  <a:lnTo>
                    <a:pt x="240449" y="682383"/>
                  </a:lnTo>
                  <a:lnTo>
                    <a:pt x="231749" y="665962"/>
                  </a:lnTo>
                  <a:lnTo>
                    <a:pt x="218846" y="652043"/>
                  </a:lnTo>
                  <a:lnTo>
                    <a:pt x="203047" y="642467"/>
                  </a:lnTo>
                  <a:lnTo>
                    <a:pt x="203047" y="561251"/>
                  </a:lnTo>
                  <a:lnTo>
                    <a:pt x="187236" y="558050"/>
                  </a:lnTo>
                  <a:lnTo>
                    <a:pt x="174332" y="561543"/>
                  </a:lnTo>
                  <a:lnTo>
                    <a:pt x="165633" y="570941"/>
                  </a:lnTo>
                  <a:lnTo>
                    <a:pt x="162445" y="585457"/>
                  </a:lnTo>
                  <a:lnTo>
                    <a:pt x="162445" y="626059"/>
                  </a:lnTo>
                  <a:lnTo>
                    <a:pt x="165633" y="643153"/>
                  </a:lnTo>
                  <a:lnTo>
                    <a:pt x="174332" y="659574"/>
                  </a:lnTo>
                  <a:lnTo>
                    <a:pt x="187236" y="673493"/>
                  </a:lnTo>
                  <a:lnTo>
                    <a:pt x="203047" y="683069"/>
                  </a:lnTo>
                  <a:lnTo>
                    <a:pt x="243649" y="699477"/>
                  </a:lnTo>
                  <a:close/>
                </a:path>
                <a:path w="930909" h="840740">
                  <a:moveTo>
                    <a:pt x="272211" y="285305"/>
                  </a:moveTo>
                  <a:lnTo>
                    <a:pt x="244005" y="255193"/>
                  </a:lnTo>
                  <a:lnTo>
                    <a:pt x="237553" y="256933"/>
                  </a:lnTo>
                  <a:lnTo>
                    <a:pt x="233197" y="261632"/>
                  </a:lnTo>
                  <a:lnTo>
                    <a:pt x="231609" y="268897"/>
                  </a:lnTo>
                  <a:lnTo>
                    <a:pt x="233197" y="277444"/>
                  </a:lnTo>
                  <a:lnTo>
                    <a:pt x="237553" y="285648"/>
                  </a:lnTo>
                  <a:lnTo>
                    <a:pt x="244005" y="292608"/>
                  </a:lnTo>
                  <a:lnTo>
                    <a:pt x="251917" y="297408"/>
                  </a:lnTo>
                  <a:lnTo>
                    <a:pt x="259816" y="298996"/>
                  </a:lnTo>
                  <a:lnTo>
                    <a:pt x="266268" y="297256"/>
                  </a:lnTo>
                  <a:lnTo>
                    <a:pt x="270611" y="292557"/>
                  </a:lnTo>
                  <a:lnTo>
                    <a:pt x="272211" y="285305"/>
                  </a:lnTo>
                  <a:close/>
                </a:path>
                <a:path w="930909" h="840740">
                  <a:moveTo>
                    <a:pt x="284251" y="675284"/>
                  </a:moveTo>
                  <a:lnTo>
                    <a:pt x="243649" y="658876"/>
                  </a:lnTo>
                  <a:lnTo>
                    <a:pt x="243649" y="699477"/>
                  </a:lnTo>
                  <a:lnTo>
                    <a:pt x="284251" y="715886"/>
                  </a:lnTo>
                  <a:lnTo>
                    <a:pt x="284251" y="675284"/>
                  </a:lnTo>
                  <a:close/>
                </a:path>
                <a:path w="930909" h="840740">
                  <a:moveTo>
                    <a:pt x="312826" y="200190"/>
                  </a:moveTo>
                  <a:lnTo>
                    <a:pt x="272211" y="183781"/>
                  </a:lnTo>
                  <a:lnTo>
                    <a:pt x="272211" y="224383"/>
                  </a:lnTo>
                  <a:lnTo>
                    <a:pt x="312826" y="240792"/>
                  </a:lnTo>
                  <a:lnTo>
                    <a:pt x="312826" y="220484"/>
                  </a:lnTo>
                  <a:lnTo>
                    <a:pt x="312826" y="200190"/>
                  </a:lnTo>
                  <a:close/>
                </a:path>
                <a:path w="930909" h="840740">
                  <a:moveTo>
                    <a:pt x="353428" y="257200"/>
                  </a:moveTo>
                  <a:lnTo>
                    <a:pt x="312826" y="240792"/>
                  </a:lnTo>
                  <a:lnTo>
                    <a:pt x="297014" y="237604"/>
                  </a:lnTo>
                  <a:lnTo>
                    <a:pt x="284111" y="241096"/>
                  </a:lnTo>
                  <a:lnTo>
                    <a:pt x="275399" y="250482"/>
                  </a:lnTo>
                  <a:lnTo>
                    <a:pt x="272211" y="264998"/>
                  </a:lnTo>
                  <a:lnTo>
                    <a:pt x="272211" y="285305"/>
                  </a:lnTo>
                  <a:lnTo>
                    <a:pt x="272211" y="305600"/>
                  </a:lnTo>
                  <a:lnTo>
                    <a:pt x="288023" y="308800"/>
                  </a:lnTo>
                  <a:lnTo>
                    <a:pt x="300926" y="305308"/>
                  </a:lnTo>
                  <a:lnTo>
                    <a:pt x="309638" y="295922"/>
                  </a:lnTo>
                  <a:lnTo>
                    <a:pt x="312826" y="281406"/>
                  </a:lnTo>
                  <a:lnTo>
                    <a:pt x="312826" y="322008"/>
                  </a:lnTo>
                  <a:lnTo>
                    <a:pt x="328625" y="325208"/>
                  </a:lnTo>
                  <a:lnTo>
                    <a:pt x="341528" y="321716"/>
                  </a:lnTo>
                  <a:lnTo>
                    <a:pt x="350240" y="312331"/>
                  </a:lnTo>
                  <a:lnTo>
                    <a:pt x="353428" y="297815"/>
                  </a:lnTo>
                  <a:lnTo>
                    <a:pt x="353428" y="257200"/>
                  </a:lnTo>
                  <a:close/>
                </a:path>
                <a:path w="930909" h="840740">
                  <a:moveTo>
                    <a:pt x="353428" y="236893"/>
                  </a:moveTo>
                  <a:lnTo>
                    <a:pt x="325221" y="206794"/>
                  </a:lnTo>
                  <a:lnTo>
                    <a:pt x="318770" y="208534"/>
                  </a:lnTo>
                  <a:lnTo>
                    <a:pt x="314413" y="213233"/>
                  </a:lnTo>
                  <a:lnTo>
                    <a:pt x="312826" y="220484"/>
                  </a:lnTo>
                  <a:lnTo>
                    <a:pt x="314413" y="229044"/>
                  </a:lnTo>
                  <a:lnTo>
                    <a:pt x="318770" y="237248"/>
                  </a:lnTo>
                  <a:lnTo>
                    <a:pt x="325221" y="244208"/>
                  </a:lnTo>
                  <a:lnTo>
                    <a:pt x="333133" y="248996"/>
                  </a:lnTo>
                  <a:lnTo>
                    <a:pt x="341033" y="250596"/>
                  </a:lnTo>
                  <a:lnTo>
                    <a:pt x="347484" y="248856"/>
                  </a:lnTo>
                  <a:lnTo>
                    <a:pt x="351828" y="244157"/>
                  </a:lnTo>
                  <a:lnTo>
                    <a:pt x="353428" y="236893"/>
                  </a:lnTo>
                  <a:close/>
                </a:path>
                <a:path w="930909" h="840740">
                  <a:moveTo>
                    <a:pt x="365467" y="667486"/>
                  </a:moveTo>
                  <a:lnTo>
                    <a:pt x="340677" y="620052"/>
                  </a:lnTo>
                  <a:lnTo>
                    <a:pt x="284251" y="594067"/>
                  </a:lnTo>
                  <a:lnTo>
                    <a:pt x="284251" y="634669"/>
                  </a:lnTo>
                  <a:lnTo>
                    <a:pt x="324866" y="651078"/>
                  </a:lnTo>
                  <a:lnTo>
                    <a:pt x="365467" y="667486"/>
                  </a:lnTo>
                  <a:close/>
                </a:path>
                <a:path w="930909" h="840740">
                  <a:moveTo>
                    <a:pt x="374053" y="412635"/>
                  </a:moveTo>
                  <a:lnTo>
                    <a:pt x="333451" y="396227"/>
                  </a:lnTo>
                  <a:lnTo>
                    <a:pt x="333451" y="436829"/>
                  </a:lnTo>
                  <a:lnTo>
                    <a:pt x="374053" y="453237"/>
                  </a:lnTo>
                  <a:lnTo>
                    <a:pt x="374053" y="412635"/>
                  </a:lnTo>
                  <a:close/>
                </a:path>
                <a:path w="930909" h="840740">
                  <a:moveTo>
                    <a:pt x="406082" y="683882"/>
                  </a:moveTo>
                  <a:lnTo>
                    <a:pt x="390271" y="680694"/>
                  </a:lnTo>
                  <a:lnTo>
                    <a:pt x="377367" y="684187"/>
                  </a:lnTo>
                  <a:lnTo>
                    <a:pt x="368668" y="693572"/>
                  </a:lnTo>
                  <a:lnTo>
                    <a:pt x="365480" y="708088"/>
                  </a:lnTo>
                  <a:lnTo>
                    <a:pt x="365480" y="748690"/>
                  </a:lnTo>
                  <a:lnTo>
                    <a:pt x="406082" y="765098"/>
                  </a:lnTo>
                  <a:lnTo>
                    <a:pt x="406082" y="683882"/>
                  </a:lnTo>
                  <a:close/>
                </a:path>
                <a:path w="930909" h="840740">
                  <a:moveTo>
                    <a:pt x="406082" y="643280"/>
                  </a:moveTo>
                  <a:lnTo>
                    <a:pt x="365480" y="626872"/>
                  </a:lnTo>
                  <a:lnTo>
                    <a:pt x="365480" y="667473"/>
                  </a:lnTo>
                  <a:lnTo>
                    <a:pt x="406082" y="683882"/>
                  </a:lnTo>
                  <a:lnTo>
                    <a:pt x="406082" y="663587"/>
                  </a:lnTo>
                  <a:lnTo>
                    <a:pt x="406082" y="643280"/>
                  </a:lnTo>
                  <a:close/>
                </a:path>
                <a:path w="930909" h="840740">
                  <a:moveTo>
                    <a:pt x="446684" y="679996"/>
                  </a:moveTo>
                  <a:lnTo>
                    <a:pt x="418490" y="649884"/>
                  </a:lnTo>
                  <a:lnTo>
                    <a:pt x="412026" y="651624"/>
                  </a:lnTo>
                  <a:lnTo>
                    <a:pt x="407682" y="656323"/>
                  </a:lnTo>
                  <a:lnTo>
                    <a:pt x="406082" y="663587"/>
                  </a:lnTo>
                  <a:lnTo>
                    <a:pt x="407682" y="672134"/>
                  </a:lnTo>
                  <a:lnTo>
                    <a:pt x="412026" y="680351"/>
                  </a:lnTo>
                  <a:lnTo>
                    <a:pt x="418490" y="687311"/>
                  </a:lnTo>
                  <a:lnTo>
                    <a:pt x="426389" y="692099"/>
                  </a:lnTo>
                  <a:lnTo>
                    <a:pt x="434289" y="693686"/>
                  </a:lnTo>
                  <a:lnTo>
                    <a:pt x="440740" y="691946"/>
                  </a:lnTo>
                  <a:lnTo>
                    <a:pt x="445084" y="687247"/>
                  </a:lnTo>
                  <a:lnTo>
                    <a:pt x="446684" y="679996"/>
                  </a:lnTo>
                  <a:close/>
                </a:path>
                <a:path w="930909" h="840740">
                  <a:moveTo>
                    <a:pt x="455269" y="404837"/>
                  </a:moveTo>
                  <a:lnTo>
                    <a:pt x="439470" y="401637"/>
                  </a:lnTo>
                  <a:lnTo>
                    <a:pt x="426567" y="405130"/>
                  </a:lnTo>
                  <a:lnTo>
                    <a:pt x="417868" y="414528"/>
                  </a:lnTo>
                  <a:lnTo>
                    <a:pt x="414667" y="429044"/>
                  </a:lnTo>
                  <a:lnTo>
                    <a:pt x="414667" y="449275"/>
                  </a:lnTo>
                  <a:lnTo>
                    <a:pt x="413080" y="440791"/>
                  </a:lnTo>
                  <a:lnTo>
                    <a:pt x="408724" y="432587"/>
                  </a:lnTo>
                  <a:lnTo>
                    <a:pt x="402272" y="425627"/>
                  </a:lnTo>
                  <a:lnTo>
                    <a:pt x="394373" y="420827"/>
                  </a:lnTo>
                  <a:lnTo>
                    <a:pt x="386461" y="419227"/>
                  </a:lnTo>
                  <a:lnTo>
                    <a:pt x="380009" y="420979"/>
                  </a:lnTo>
                  <a:lnTo>
                    <a:pt x="375653" y="425678"/>
                  </a:lnTo>
                  <a:lnTo>
                    <a:pt x="374065" y="432930"/>
                  </a:lnTo>
                  <a:lnTo>
                    <a:pt x="375653" y="441477"/>
                  </a:lnTo>
                  <a:lnTo>
                    <a:pt x="380009" y="449694"/>
                  </a:lnTo>
                  <a:lnTo>
                    <a:pt x="386461" y="456653"/>
                  </a:lnTo>
                  <a:lnTo>
                    <a:pt x="394373" y="461441"/>
                  </a:lnTo>
                  <a:lnTo>
                    <a:pt x="402272" y="463042"/>
                  </a:lnTo>
                  <a:lnTo>
                    <a:pt x="408724" y="461289"/>
                  </a:lnTo>
                  <a:lnTo>
                    <a:pt x="413080" y="456603"/>
                  </a:lnTo>
                  <a:lnTo>
                    <a:pt x="414667" y="449402"/>
                  </a:lnTo>
                  <a:lnTo>
                    <a:pt x="414667" y="469646"/>
                  </a:lnTo>
                  <a:lnTo>
                    <a:pt x="430479" y="472833"/>
                  </a:lnTo>
                  <a:lnTo>
                    <a:pt x="443382" y="469353"/>
                  </a:lnTo>
                  <a:lnTo>
                    <a:pt x="452081" y="459955"/>
                  </a:lnTo>
                  <a:lnTo>
                    <a:pt x="455269" y="445439"/>
                  </a:lnTo>
                  <a:lnTo>
                    <a:pt x="455269" y="404837"/>
                  </a:lnTo>
                  <a:close/>
                </a:path>
                <a:path w="930909" h="840740">
                  <a:moveTo>
                    <a:pt x="475132" y="306387"/>
                  </a:moveTo>
                  <a:lnTo>
                    <a:pt x="450329" y="258953"/>
                  </a:lnTo>
                  <a:lnTo>
                    <a:pt x="418706" y="246176"/>
                  </a:lnTo>
                  <a:lnTo>
                    <a:pt x="405803" y="249669"/>
                  </a:lnTo>
                  <a:lnTo>
                    <a:pt x="397103" y="259054"/>
                  </a:lnTo>
                  <a:lnTo>
                    <a:pt x="394042" y="272999"/>
                  </a:lnTo>
                  <a:lnTo>
                    <a:pt x="394042" y="232994"/>
                  </a:lnTo>
                  <a:lnTo>
                    <a:pt x="378231" y="229806"/>
                  </a:lnTo>
                  <a:lnTo>
                    <a:pt x="365328" y="233299"/>
                  </a:lnTo>
                  <a:lnTo>
                    <a:pt x="356628" y="242684"/>
                  </a:lnTo>
                  <a:lnTo>
                    <a:pt x="353441" y="257200"/>
                  </a:lnTo>
                  <a:lnTo>
                    <a:pt x="353441" y="297802"/>
                  </a:lnTo>
                  <a:lnTo>
                    <a:pt x="394042" y="314210"/>
                  </a:lnTo>
                  <a:lnTo>
                    <a:pt x="394042" y="274256"/>
                  </a:lnTo>
                  <a:lnTo>
                    <a:pt x="397103" y="290664"/>
                  </a:lnTo>
                  <a:lnTo>
                    <a:pt x="434517" y="330581"/>
                  </a:lnTo>
                  <a:lnTo>
                    <a:pt x="450329" y="333781"/>
                  </a:lnTo>
                  <a:lnTo>
                    <a:pt x="463232" y="330288"/>
                  </a:lnTo>
                  <a:lnTo>
                    <a:pt x="471932" y="320903"/>
                  </a:lnTo>
                  <a:lnTo>
                    <a:pt x="475132" y="306387"/>
                  </a:lnTo>
                  <a:close/>
                </a:path>
                <a:path w="930909" h="840740">
                  <a:moveTo>
                    <a:pt x="495884" y="421246"/>
                  </a:moveTo>
                  <a:lnTo>
                    <a:pt x="455282" y="404837"/>
                  </a:lnTo>
                  <a:lnTo>
                    <a:pt x="455282" y="486054"/>
                  </a:lnTo>
                  <a:lnTo>
                    <a:pt x="471081" y="489242"/>
                  </a:lnTo>
                  <a:lnTo>
                    <a:pt x="483997" y="485749"/>
                  </a:lnTo>
                  <a:lnTo>
                    <a:pt x="492696" y="476364"/>
                  </a:lnTo>
                  <a:lnTo>
                    <a:pt x="495884" y="461848"/>
                  </a:lnTo>
                  <a:lnTo>
                    <a:pt x="495884" y="421246"/>
                  </a:lnTo>
                  <a:close/>
                </a:path>
                <a:path w="930909" h="840740">
                  <a:moveTo>
                    <a:pt x="527900" y="733107"/>
                  </a:moveTo>
                  <a:lnTo>
                    <a:pt x="487299" y="716699"/>
                  </a:lnTo>
                  <a:lnTo>
                    <a:pt x="487299" y="757301"/>
                  </a:lnTo>
                  <a:lnTo>
                    <a:pt x="527900" y="773709"/>
                  </a:lnTo>
                  <a:lnTo>
                    <a:pt x="527900" y="733171"/>
                  </a:lnTo>
                  <a:close/>
                </a:path>
                <a:path w="930909" h="840740">
                  <a:moveTo>
                    <a:pt x="527900" y="692492"/>
                  </a:moveTo>
                  <a:lnTo>
                    <a:pt x="446697" y="659688"/>
                  </a:lnTo>
                  <a:lnTo>
                    <a:pt x="446697" y="700290"/>
                  </a:lnTo>
                  <a:lnTo>
                    <a:pt x="487299" y="716699"/>
                  </a:lnTo>
                  <a:lnTo>
                    <a:pt x="503097" y="719899"/>
                  </a:lnTo>
                  <a:lnTo>
                    <a:pt x="516013" y="716407"/>
                  </a:lnTo>
                  <a:lnTo>
                    <a:pt x="524713" y="707009"/>
                  </a:lnTo>
                  <a:lnTo>
                    <a:pt x="527900" y="692492"/>
                  </a:lnTo>
                  <a:close/>
                </a:path>
                <a:path w="930909" h="840740">
                  <a:moveTo>
                    <a:pt x="564997" y="84404"/>
                  </a:moveTo>
                  <a:lnTo>
                    <a:pt x="524395" y="67995"/>
                  </a:lnTo>
                  <a:lnTo>
                    <a:pt x="524395" y="108597"/>
                  </a:lnTo>
                  <a:lnTo>
                    <a:pt x="564997" y="125006"/>
                  </a:lnTo>
                  <a:lnTo>
                    <a:pt x="564997" y="104698"/>
                  </a:lnTo>
                  <a:lnTo>
                    <a:pt x="564997" y="84404"/>
                  </a:lnTo>
                  <a:close/>
                </a:path>
                <a:path w="930909" h="840740">
                  <a:moveTo>
                    <a:pt x="605599" y="121107"/>
                  </a:moveTo>
                  <a:lnTo>
                    <a:pt x="577405" y="90995"/>
                  </a:lnTo>
                  <a:lnTo>
                    <a:pt x="570953" y="92748"/>
                  </a:lnTo>
                  <a:lnTo>
                    <a:pt x="566597" y="97447"/>
                  </a:lnTo>
                  <a:lnTo>
                    <a:pt x="564997" y="104698"/>
                  </a:lnTo>
                  <a:lnTo>
                    <a:pt x="566597" y="113245"/>
                  </a:lnTo>
                  <a:lnTo>
                    <a:pt x="570953" y="121462"/>
                  </a:lnTo>
                  <a:lnTo>
                    <a:pt x="577405" y="128422"/>
                  </a:lnTo>
                  <a:lnTo>
                    <a:pt x="585304" y="133210"/>
                  </a:lnTo>
                  <a:lnTo>
                    <a:pt x="593217" y="134810"/>
                  </a:lnTo>
                  <a:lnTo>
                    <a:pt x="599655" y="133057"/>
                  </a:lnTo>
                  <a:lnTo>
                    <a:pt x="604012" y="128371"/>
                  </a:lnTo>
                  <a:lnTo>
                    <a:pt x="605599" y="121107"/>
                  </a:lnTo>
                  <a:close/>
                </a:path>
                <a:path w="930909" h="840740">
                  <a:moveTo>
                    <a:pt x="605612" y="60210"/>
                  </a:moveTo>
                  <a:lnTo>
                    <a:pt x="580809" y="12776"/>
                  </a:lnTo>
                  <a:lnTo>
                    <a:pt x="549198" y="0"/>
                  </a:lnTo>
                  <a:lnTo>
                    <a:pt x="536295" y="3492"/>
                  </a:lnTo>
                  <a:lnTo>
                    <a:pt x="527583" y="12877"/>
                  </a:lnTo>
                  <a:lnTo>
                    <a:pt x="524395" y="27393"/>
                  </a:lnTo>
                  <a:lnTo>
                    <a:pt x="527583" y="44488"/>
                  </a:lnTo>
                  <a:lnTo>
                    <a:pt x="536295" y="60921"/>
                  </a:lnTo>
                  <a:lnTo>
                    <a:pt x="549198" y="74828"/>
                  </a:lnTo>
                  <a:lnTo>
                    <a:pt x="564997" y="84404"/>
                  </a:lnTo>
                  <a:lnTo>
                    <a:pt x="580809" y="87604"/>
                  </a:lnTo>
                  <a:lnTo>
                    <a:pt x="593725" y="84124"/>
                  </a:lnTo>
                  <a:lnTo>
                    <a:pt x="602424" y="74726"/>
                  </a:lnTo>
                  <a:lnTo>
                    <a:pt x="605612" y="60210"/>
                  </a:lnTo>
                  <a:close/>
                </a:path>
                <a:path w="930909" h="840740">
                  <a:moveTo>
                    <a:pt x="609117" y="765987"/>
                  </a:moveTo>
                  <a:lnTo>
                    <a:pt x="584314" y="718540"/>
                  </a:lnTo>
                  <a:lnTo>
                    <a:pt x="552704" y="705764"/>
                  </a:lnTo>
                  <a:lnTo>
                    <a:pt x="539800" y="709256"/>
                  </a:lnTo>
                  <a:lnTo>
                    <a:pt x="531088" y="718642"/>
                  </a:lnTo>
                  <a:lnTo>
                    <a:pt x="527900" y="733171"/>
                  </a:lnTo>
                  <a:lnTo>
                    <a:pt x="531088" y="750265"/>
                  </a:lnTo>
                  <a:lnTo>
                    <a:pt x="539800" y="766686"/>
                  </a:lnTo>
                  <a:lnTo>
                    <a:pt x="552704" y="780605"/>
                  </a:lnTo>
                  <a:lnTo>
                    <a:pt x="568261" y="790028"/>
                  </a:lnTo>
                  <a:lnTo>
                    <a:pt x="527900" y="773722"/>
                  </a:lnTo>
                  <a:lnTo>
                    <a:pt x="512089" y="770521"/>
                  </a:lnTo>
                  <a:lnTo>
                    <a:pt x="499186" y="774014"/>
                  </a:lnTo>
                  <a:lnTo>
                    <a:pt x="490486" y="783399"/>
                  </a:lnTo>
                  <a:lnTo>
                    <a:pt x="487299" y="797915"/>
                  </a:lnTo>
                  <a:lnTo>
                    <a:pt x="527900" y="814324"/>
                  </a:lnTo>
                  <a:lnTo>
                    <a:pt x="568515" y="830732"/>
                  </a:lnTo>
                  <a:lnTo>
                    <a:pt x="568515" y="810501"/>
                  </a:lnTo>
                  <a:lnTo>
                    <a:pt x="570103" y="818972"/>
                  </a:lnTo>
                  <a:lnTo>
                    <a:pt x="574446" y="827189"/>
                  </a:lnTo>
                  <a:lnTo>
                    <a:pt x="580898" y="834148"/>
                  </a:lnTo>
                  <a:lnTo>
                    <a:pt x="588797" y="838936"/>
                  </a:lnTo>
                  <a:lnTo>
                    <a:pt x="596709" y="840524"/>
                  </a:lnTo>
                  <a:lnTo>
                    <a:pt x="603161" y="838784"/>
                  </a:lnTo>
                  <a:lnTo>
                    <a:pt x="607517" y="834085"/>
                  </a:lnTo>
                  <a:lnTo>
                    <a:pt x="609104" y="826833"/>
                  </a:lnTo>
                  <a:lnTo>
                    <a:pt x="607517" y="818286"/>
                  </a:lnTo>
                  <a:lnTo>
                    <a:pt x="603161" y="810069"/>
                  </a:lnTo>
                  <a:lnTo>
                    <a:pt x="596709" y="803109"/>
                  </a:lnTo>
                  <a:lnTo>
                    <a:pt x="588797" y="798322"/>
                  </a:lnTo>
                  <a:lnTo>
                    <a:pt x="580898" y="796721"/>
                  </a:lnTo>
                  <a:lnTo>
                    <a:pt x="574446" y="798461"/>
                  </a:lnTo>
                  <a:lnTo>
                    <a:pt x="570103" y="803160"/>
                  </a:lnTo>
                  <a:lnTo>
                    <a:pt x="568515" y="810374"/>
                  </a:lnTo>
                  <a:lnTo>
                    <a:pt x="568515" y="790181"/>
                  </a:lnTo>
                  <a:lnTo>
                    <a:pt x="584314" y="793369"/>
                  </a:lnTo>
                  <a:lnTo>
                    <a:pt x="597217" y="789876"/>
                  </a:lnTo>
                  <a:lnTo>
                    <a:pt x="605929" y="780491"/>
                  </a:lnTo>
                  <a:lnTo>
                    <a:pt x="609117" y="765987"/>
                  </a:lnTo>
                  <a:close/>
                </a:path>
                <a:path w="930909" h="840740">
                  <a:moveTo>
                    <a:pt x="617588" y="470433"/>
                  </a:moveTo>
                  <a:lnTo>
                    <a:pt x="614400" y="453339"/>
                  </a:lnTo>
                  <a:lnTo>
                    <a:pt x="605701" y="436905"/>
                  </a:lnTo>
                  <a:lnTo>
                    <a:pt x="597077" y="427621"/>
                  </a:lnTo>
                  <a:lnTo>
                    <a:pt x="597077" y="355638"/>
                  </a:lnTo>
                  <a:lnTo>
                    <a:pt x="597065" y="315036"/>
                  </a:lnTo>
                  <a:lnTo>
                    <a:pt x="556463" y="298627"/>
                  </a:lnTo>
                  <a:lnTo>
                    <a:pt x="556463" y="339229"/>
                  </a:lnTo>
                  <a:lnTo>
                    <a:pt x="597052" y="355638"/>
                  </a:lnTo>
                  <a:lnTo>
                    <a:pt x="581266" y="352450"/>
                  </a:lnTo>
                  <a:lnTo>
                    <a:pt x="568363" y="355930"/>
                  </a:lnTo>
                  <a:lnTo>
                    <a:pt x="559663" y="365328"/>
                  </a:lnTo>
                  <a:lnTo>
                    <a:pt x="556475" y="379844"/>
                  </a:lnTo>
                  <a:lnTo>
                    <a:pt x="556475" y="411492"/>
                  </a:lnTo>
                  <a:lnTo>
                    <a:pt x="548271" y="413702"/>
                  </a:lnTo>
                  <a:lnTo>
                    <a:pt x="539559" y="423100"/>
                  </a:lnTo>
                  <a:lnTo>
                    <a:pt x="536498" y="437045"/>
                  </a:lnTo>
                  <a:lnTo>
                    <a:pt x="536498" y="405828"/>
                  </a:lnTo>
                  <a:lnTo>
                    <a:pt x="544474" y="403669"/>
                  </a:lnTo>
                  <a:lnTo>
                    <a:pt x="553173" y="394271"/>
                  </a:lnTo>
                  <a:lnTo>
                    <a:pt x="556361" y="379768"/>
                  </a:lnTo>
                  <a:lnTo>
                    <a:pt x="553173" y="362661"/>
                  </a:lnTo>
                  <a:lnTo>
                    <a:pt x="544474" y="346240"/>
                  </a:lnTo>
                  <a:lnTo>
                    <a:pt x="531558" y="332320"/>
                  </a:lnTo>
                  <a:lnTo>
                    <a:pt x="515886" y="322846"/>
                  </a:lnTo>
                  <a:lnTo>
                    <a:pt x="556463" y="339229"/>
                  </a:lnTo>
                  <a:lnTo>
                    <a:pt x="531660" y="291795"/>
                  </a:lnTo>
                  <a:lnTo>
                    <a:pt x="475259" y="265811"/>
                  </a:lnTo>
                  <a:lnTo>
                    <a:pt x="475259" y="306412"/>
                  </a:lnTo>
                  <a:lnTo>
                    <a:pt x="515594" y="322719"/>
                  </a:lnTo>
                  <a:lnTo>
                    <a:pt x="499948" y="319544"/>
                  </a:lnTo>
                  <a:lnTo>
                    <a:pt x="487045" y="323037"/>
                  </a:lnTo>
                  <a:lnTo>
                    <a:pt x="478345" y="332422"/>
                  </a:lnTo>
                  <a:lnTo>
                    <a:pt x="475145" y="346951"/>
                  </a:lnTo>
                  <a:lnTo>
                    <a:pt x="434644" y="330619"/>
                  </a:lnTo>
                  <a:lnTo>
                    <a:pt x="434644" y="355904"/>
                  </a:lnTo>
                  <a:lnTo>
                    <a:pt x="431533" y="354647"/>
                  </a:lnTo>
                  <a:lnTo>
                    <a:pt x="431444" y="354139"/>
                  </a:lnTo>
                  <a:lnTo>
                    <a:pt x="422744" y="337718"/>
                  </a:lnTo>
                  <a:lnTo>
                    <a:pt x="409841" y="323799"/>
                  </a:lnTo>
                  <a:lnTo>
                    <a:pt x="394042" y="314223"/>
                  </a:lnTo>
                  <a:lnTo>
                    <a:pt x="353441" y="297815"/>
                  </a:lnTo>
                  <a:lnTo>
                    <a:pt x="356628" y="314909"/>
                  </a:lnTo>
                  <a:lnTo>
                    <a:pt x="365328" y="331330"/>
                  </a:lnTo>
                  <a:lnTo>
                    <a:pt x="378231" y="345249"/>
                  </a:lnTo>
                  <a:lnTo>
                    <a:pt x="394042" y="354825"/>
                  </a:lnTo>
                  <a:lnTo>
                    <a:pt x="414667" y="363169"/>
                  </a:lnTo>
                  <a:lnTo>
                    <a:pt x="414667" y="388429"/>
                  </a:lnTo>
                  <a:lnTo>
                    <a:pt x="455269" y="404837"/>
                  </a:lnTo>
                  <a:lnTo>
                    <a:pt x="455269" y="379577"/>
                  </a:lnTo>
                  <a:lnTo>
                    <a:pt x="456272" y="379971"/>
                  </a:lnTo>
                  <a:lnTo>
                    <a:pt x="475589" y="413042"/>
                  </a:lnTo>
                  <a:lnTo>
                    <a:pt x="483489" y="414642"/>
                  </a:lnTo>
                  <a:lnTo>
                    <a:pt x="489940" y="412889"/>
                  </a:lnTo>
                  <a:lnTo>
                    <a:pt x="494284" y="408203"/>
                  </a:lnTo>
                  <a:lnTo>
                    <a:pt x="495884" y="400939"/>
                  </a:lnTo>
                  <a:lnTo>
                    <a:pt x="494284" y="392391"/>
                  </a:lnTo>
                  <a:lnTo>
                    <a:pt x="489940" y="384175"/>
                  </a:lnTo>
                  <a:lnTo>
                    <a:pt x="483489" y="377215"/>
                  </a:lnTo>
                  <a:lnTo>
                    <a:pt x="475589" y="372427"/>
                  </a:lnTo>
                  <a:lnTo>
                    <a:pt x="475246" y="372364"/>
                  </a:lnTo>
                  <a:lnTo>
                    <a:pt x="475246" y="347497"/>
                  </a:lnTo>
                  <a:lnTo>
                    <a:pt x="478345" y="364045"/>
                  </a:lnTo>
                  <a:lnTo>
                    <a:pt x="487045" y="380466"/>
                  </a:lnTo>
                  <a:lnTo>
                    <a:pt x="499948" y="394385"/>
                  </a:lnTo>
                  <a:lnTo>
                    <a:pt x="506704" y="398487"/>
                  </a:lnTo>
                  <a:lnTo>
                    <a:pt x="499084" y="406730"/>
                  </a:lnTo>
                  <a:lnTo>
                    <a:pt x="495896" y="421246"/>
                  </a:lnTo>
                  <a:lnTo>
                    <a:pt x="495896" y="461848"/>
                  </a:lnTo>
                  <a:lnTo>
                    <a:pt x="520687" y="509282"/>
                  </a:lnTo>
                  <a:lnTo>
                    <a:pt x="577100" y="535266"/>
                  </a:lnTo>
                  <a:lnTo>
                    <a:pt x="573913" y="518172"/>
                  </a:lnTo>
                  <a:lnTo>
                    <a:pt x="565200" y="501751"/>
                  </a:lnTo>
                  <a:lnTo>
                    <a:pt x="552297" y="487832"/>
                  </a:lnTo>
                  <a:lnTo>
                    <a:pt x="536498" y="478256"/>
                  </a:lnTo>
                  <a:lnTo>
                    <a:pt x="536498" y="438302"/>
                  </a:lnTo>
                  <a:lnTo>
                    <a:pt x="561174" y="485051"/>
                  </a:lnTo>
                  <a:lnTo>
                    <a:pt x="592785" y="497827"/>
                  </a:lnTo>
                  <a:lnTo>
                    <a:pt x="605701" y="494334"/>
                  </a:lnTo>
                  <a:lnTo>
                    <a:pt x="614400" y="484936"/>
                  </a:lnTo>
                  <a:lnTo>
                    <a:pt x="617588" y="470433"/>
                  </a:lnTo>
                  <a:close/>
                </a:path>
                <a:path w="930909" h="840740">
                  <a:moveTo>
                    <a:pt x="646214" y="35991"/>
                  </a:moveTo>
                  <a:lnTo>
                    <a:pt x="605612" y="19583"/>
                  </a:lnTo>
                  <a:lnTo>
                    <a:pt x="605612" y="60185"/>
                  </a:lnTo>
                  <a:lnTo>
                    <a:pt x="646214" y="76593"/>
                  </a:lnTo>
                  <a:lnTo>
                    <a:pt x="646214" y="56299"/>
                  </a:lnTo>
                  <a:lnTo>
                    <a:pt x="646214" y="35991"/>
                  </a:lnTo>
                  <a:close/>
                </a:path>
                <a:path w="930909" h="840740">
                  <a:moveTo>
                    <a:pt x="686816" y="93014"/>
                  </a:moveTo>
                  <a:lnTo>
                    <a:pt x="646214" y="76606"/>
                  </a:lnTo>
                  <a:lnTo>
                    <a:pt x="630415" y="73406"/>
                  </a:lnTo>
                  <a:lnTo>
                    <a:pt x="617499" y="76898"/>
                  </a:lnTo>
                  <a:lnTo>
                    <a:pt x="608799" y="86296"/>
                  </a:lnTo>
                  <a:lnTo>
                    <a:pt x="605612" y="100812"/>
                  </a:lnTo>
                  <a:lnTo>
                    <a:pt x="605612" y="141414"/>
                  </a:lnTo>
                  <a:lnTo>
                    <a:pt x="621411" y="144614"/>
                  </a:lnTo>
                  <a:lnTo>
                    <a:pt x="634314" y="141122"/>
                  </a:lnTo>
                  <a:lnTo>
                    <a:pt x="643026" y="131724"/>
                  </a:lnTo>
                  <a:lnTo>
                    <a:pt x="646214" y="117208"/>
                  </a:lnTo>
                  <a:lnTo>
                    <a:pt x="646214" y="157822"/>
                  </a:lnTo>
                  <a:lnTo>
                    <a:pt x="662025" y="161010"/>
                  </a:lnTo>
                  <a:lnTo>
                    <a:pt x="674928" y="157518"/>
                  </a:lnTo>
                  <a:lnTo>
                    <a:pt x="683628" y="148132"/>
                  </a:lnTo>
                  <a:lnTo>
                    <a:pt x="686816" y="133616"/>
                  </a:lnTo>
                  <a:lnTo>
                    <a:pt x="686816" y="93014"/>
                  </a:lnTo>
                  <a:close/>
                </a:path>
                <a:path w="930909" h="840740">
                  <a:moveTo>
                    <a:pt x="686816" y="72707"/>
                  </a:moveTo>
                  <a:lnTo>
                    <a:pt x="658622" y="42595"/>
                  </a:lnTo>
                  <a:lnTo>
                    <a:pt x="652170" y="44335"/>
                  </a:lnTo>
                  <a:lnTo>
                    <a:pt x="647814" y="49034"/>
                  </a:lnTo>
                  <a:lnTo>
                    <a:pt x="646214" y="56299"/>
                  </a:lnTo>
                  <a:lnTo>
                    <a:pt x="647814" y="64846"/>
                  </a:lnTo>
                  <a:lnTo>
                    <a:pt x="652170" y="73063"/>
                  </a:lnTo>
                  <a:lnTo>
                    <a:pt x="658622" y="80022"/>
                  </a:lnTo>
                  <a:lnTo>
                    <a:pt x="666521" y="84810"/>
                  </a:lnTo>
                  <a:lnTo>
                    <a:pt x="674420" y="86398"/>
                  </a:lnTo>
                  <a:lnTo>
                    <a:pt x="680872" y="84658"/>
                  </a:lnTo>
                  <a:lnTo>
                    <a:pt x="685228" y="79959"/>
                  </a:lnTo>
                  <a:lnTo>
                    <a:pt x="686816" y="72707"/>
                  </a:lnTo>
                  <a:close/>
                </a:path>
                <a:path w="930909" h="840740">
                  <a:moveTo>
                    <a:pt x="698919" y="503275"/>
                  </a:moveTo>
                  <a:lnTo>
                    <a:pt x="674128" y="455841"/>
                  </a:lnTo>
                  <a:lnTo>
                    <a:pt x="617715" y="429856"/>
                  </a:lnTo>
                  <a:lnTo>
                    <a:pt x="617715" y="470458"/>
                  </a:lnTo>
                  <a:lnTo>
                    <a:pt x="657974" y="486740"/>
                  </a:lnTo>
                  <a:lnTo>
                    <a:pt x="642404" y="483590"/>
                  </a:lnTo>
                  <a:lnTo>
                    <a:pt x="629500" y="487070"/>
                  </a:lnTo>
                  <a:lnTo>
                    <a:pt x="620801" y="496468"/>
                  </a:lnTo>
                  <a:lnTo>
                    <a:pt x="617613" y="510984"/>
                  </a:lnTo>
                  <a:lnTo>
                    <a:pt x="577100" y="494665"/>
                  </a:lnTo>
                  <a:lnTo>
                    <a:pt x="577100" y="535266"/>
                  </a:lnTo>
                  <a:lnTo>
                    <a:pt x="617702" y="551675"/>
                  </a:lnTo>
                  <a:lnTo>
                    <a:pt x="617702" y="511467"/>
                  </a:lnTo>
                  <a:lnTo>
                    <a:pt x="620801" y="528078"/>
                  </a:lnTo>
                  <a:lnTo>
                    <a:pt x="629500" y="544499"/>
                  </a:lnTo>
                  <a:lnTo>
                    <a:pt x="642404" y="558419"/>
                  </a:lnTo>
                  <a:lnTo>
                    <a:pt x="658215" y="567994"/>
                  </a:lnTo>
                  <a:lnTo>
                    <a:pt x="674027" y="571195"/>
                  </a:lnTo>
                  <a:lnTo>
                    <a:pt x="686930" y="567702"/>
                  </a:lnTo>
                  <a:lnTo>
                    <a:pt x="695629" y="558317"/>
                  </a:lnTo>
                  <a:lnTo>
                    <a:pt x="698830" y="543801"/>
                  </a:lnTo>
                  <a:lnTo>
                    <a:pt x="695629" y="526707"/>
                  </a:lnTo>
                  <a:lnTo>
                    <a:pt x="686930" y="510286"/>
                  </a:lnTo>
                  <a:lnTo>
                    <a:pt x="674027" y="496366"/>
                  </a:lnTo>
                  <a:lnTo>
                    <a:pt x="658444" y="486930"/>
                  </a:lnTo>
                  <a:lnTo>
                    <a:pt x="698919" y="503275"/>
                  </a:lnTo>
                  <a:close/>
                </a:path>
                <a:path w="930909" h="840740">
                  <a:moveTo>
                    <a:pt x="739533" y="519684"/>
                  </a:moveTo>
                  <a:lnTo>
                    <a:pt x="723722" y="516483"/>
                  </a:lnTo>
                  <a:lnTo>
                    <a:pt x="710819" y="519976"/>
                  </a:lnTo>
                  <a:lnTo>
                    <a:pt x="702119" y="529361"/>
                  </a:lnTo>
                  <a:lnTo>
                    <a:pt x="698931" y="543890"/>
                  </a:lnTo>
                  <a:lnTo>
                    <a:pt x="698931" y="584492"/>
                  </a:lnTo>
                  <a:lnTo>
                    <a:pt x="739533" y="600900"/>
                  </a:lnTo>
                  <a:lnTo>
                    <a:pt x="739533" y="519684"/>
                  </a:lnTo>
                  <a:close/>
                </a:path>
                <a:path w="930909" h="840740">
                  <a:moveTo>
                    <a:pt x="739533" y="479069"/>
                  </a:moveTo>
                  <a:lnTo>
                    <a:pt x="698931" y="462661"/>
                  </a:lnTo>
                  <a:lnTo>
                    <a:pt x="698931" y="503262"/>
                  </a:lnTo>
                  <a:lnTo>
                    <a:pt x="739533" y="519671"/>
                  </a:lnTo>
                  <a:lnTo>
                    <a:pt x="739533" y="479069"/>
                  </a:lnTo>
                  <a:close/>
                </a:path>
                <a:path w="930909" h="840740">
                  <a:moveTo>
                    <a:pt x="808520" y="142201"/>
                  </a:moveTo>
                  <a:lnTo>
                    <a:pt x="783729" y="94754"/>
                  </a:lnTo>
                  <a:lnTo>
                    <a:pt x="752106" y="81978"/>
                  </a:lnTo>
                  <a:lnTo>
                    <a:pt x="739203" y="85471"/>
                  </a:lnTo>
                  <a:lnTo>
                    <a:pt x="730504" y="94869"/>
                  </a:lnTo>
                  <a:lnTo>
                    <a:pt x="727430" y="108813"/>
                  </a:lnTo>
                  <a:lnTo>
                    <a:pt x="727430" y="68808"/>
                  </a:lnTo>
                  <a:lnTo>
                    <a:pt x="711631" y="65620"/>
                  </a:lnTo>
                  <a:lnTo>
                    <a:pt x="698715" y="69100"/>
                  </a:lnTo>
                  <a:lnTo>
                    <a:pt x="690016" y="78498"/>
                  </a:lnTo>
                  <a:lnTo>
                    <a:pt x="686828" y="93014"/>
                  </a:lnTo>
                  <a:lnTo>
                    <a:pt x="686828" y="133616"/>
                  </a:lnTo>
                  <a:lnTo>
                    <a:pt x="711631" y="181051"/>
                  </a:lnTo>
                  <a:lnTo>
                    <a:pt x="768032" y="207035"/>
                  </a:lnTo>
                  <a:lnTo>
                    <a:pt x="764844" y="189941"/>
                  </a:lnTo>
                  <a:lnTo>
                    <a:pt x="756145" y="173520"/>
                  </a:lnTo>
                  <a:lnTo>
                    <a:pt x="743242" y="159600"/>
                  </a:lnTo>
                  <a:lnTo>
                    <a:pt x="727430" y="150025"/>
                  </a:lnTo>
                  <a:lnTo>
                    <a:pt x="727430" y="110070"/>
                  </a:lnTo>
                  <a:lnTo>
                    <a:pt x="752106" y="156819"/>
                  </a:lnTo>
                  <a:lnTo>
                    <a:pt x="783729" y="169595"/>
                  </a:lnTo>
                  <a:lnTo>
                    <a:pt x="796632" y="166103"/>
                  </a:lnTo>
                  <a:lnTo>
                    <a:pt x="805332" y="156718"/>
                  </a:lnTo>
                  <a:lnTo>
                    <a:pt x="808520" y="142201"/>
                  </a:lnTo>
                  <a:close/>
                </a:path>
                <a:path w="930909" h="840740">
                  <a:moveTo>
                    <a:pt x="889863" y="175044"/>
                  </a:moveTo>
                  <a:lnTo>
                    <a:pt x="865060" y="127609"/>
                  </a:lnTo>
                  <a:lnTo>
                    <a:pt x="808647" y="101625"/>
                  </a:lnTo>
                  <a:lnTo>
                    <a:pt x="808647" y="142227"/>
                  </a:lnTo>
                  <a:lnTo>
                    <a:pt x="848906" y="158508"/>
                  </a:lnTo>
                  <a:lnTo>
                    <a:pt x="833348" y="155359"/>
                  </a:lnTo>
                  <a:lnTo>
                    <a:pt x="820445" y="158838"/>
                  </a:lnTo>
                  <a:lnTo>
                    <a:pt x="811733" y="168236"/>
                  </a:lnTo>
                  <a:lnTo>
                    <a:pt x="808545" y="182753"/>
                  </a:lnTo>
                  <a:lnTo>
                    <a:pt x="768045" y="166433"/>
                  </a:lnTo>
                  <a:lnTo>
                    <a:pt x="768045" y="207035"/>
                  </a:lnTo>
                  <a:lnTo>
                    <a:pt x="808647" y="223443"/>
                  </a:lnTo>
                  <a:lnTo>
                    <a:pt x="808647" y="183299"/>
                  </a:lnTo>
                  <a:lnTo>
                    <a:pt x="811733" y="199847"/>
                  </a:lnTo>
                  <a:lnTo>
                    <a:pt x="820445" y="216268"/>
                  </a:lnTo>
                  <a:lnTo>
                    <a:pt x="833348" y="230187"/>
                  </a:lnTo>
                  <a:lnTo>
                    <a:pt x="849147" y="239763"/>
                  </a:lnTo>
                  <a:lnTo>
                    <a:pt x="864958" y="242963"/>
                  </a:lnTo>
                  <a:lnTo>
                    <a:pt x="877874" y="239471"/>
                  </a:lnTo>
                  <a:lnTo>
                    <a:pt x="886574" y="230085"/>
                  </a:lnTo>
                  <a:lnTo>
                    <a:pt x="889762" y="215569"/>
                  </a:lnTo>
                  <a:lnTo>
                    <a:pt x="886574" y="198475"/>
                  </a:lnTo>
                  <a:lnTo>
                    <a:pt x="877874" y="182041"/>
                  </a:lnTo>
                  <a:lnTo>
                    <a:pt x="864958" y="168122"/>
                  </a:lnTo>
                  <a:lnTo>
                    <a:pt x="849376" y="158699"/>
                  </a:lnTo>
                  <a:lnTo>
                    <a:pt x="889863" y="175044"/>
                  </a:lnTo>
                  <a:close/>
                </a:path>
                <a:path w="930909" h="840740">
                  <a:moveTo>
                    <a:pt x="930465" y="191452"/>
                  </a:moveTo>
                  <a:lnTo>
                    <a:pt x="914666" y="188252"/>
                  </a:lnTo>
                  <a:lnTo>
                    <a:pt x="901763" y="191744"/>
                  </a:lnTo>
                  <a:lnTo>
                    <a:pt x="893064" y="201129"/>
                  </a:lnTo>
                  <a:lnTo>
                    <a:pt x="889863" y="215658"/>
                  </a:lnTo>
                  <a:lnTo>
                    <a:pt x="889863" y="256260"/>
                  </a:lnTo>
                  <a:lnTo>
                    <a:pt x="930465" y="272669"/>
                  </a:lnTo>
                  <a:lnTo>
                    <a:pt x="930465" y="191452"/>
                  </a:lnTo>
                  <a:close/>
                </a:path>
                <a:path w="930909" h="840740">
                  <a:moveTo>
                    <a:pt x="930465" y="150837"/>
                  </a:moveTo>
                  <a:lnTo>
                    <a:pt x="889863" y="134429"/>
                  </a:lnTo>
                  <a:lnTo>
                    <a:pt x="889863" y="175031"/>
                  </a:lnTo>
                  <a:lnTo>
                    <a:pt x="930465" y="191439"/>
                  </a:lnTo>
                  <a:lnTo>
                    <a:pt x="930465" y="15083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94" y="0"/>
                  </a:moveTo>
                  <a:lnTo>
                    <a:pt x="8128800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4112" y="5855640"/>
                  </a:lnTo>
                  <a:lnTo>
                    <a:pt x="2370010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86" y="5843194"/>
                  </a:lnTo>
                  <a:lnTo>
                    <a:pt x="2753423" y="5836234"/>
                  </a:lnTo>
                  <a:lnTo>
                    <a:pt x="2848241" y="5827776"/>
                  </a:lnTo>
                  <a:lnTo>
                    <a:pt x="2942615" y="5817806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87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49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64" y="5527408"/>
                  </a:lnTo>
                  <a:lnTo>
                    <a:pt x="4297286" y="5496382"/>
                  </a:lnTo>
                  <a:lnTo>
                    <a:pt x="4382998" y="5464048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90" y="5283149"/>
                  </a:lnTo>
                  <a:lnTo>
                    <a:pt x="4883239" y="5243207"/>
                  </a:lnTo>
                  <a:lnTo>
                    <a:pt x="4964176" y="5202059"/>
                  </a:lnTo>
                  <a:lnTo>
                    <a:pt x="5044376" y="5159692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41"/>
                  </a:lnTo>
                  <a:lnTo>
                    <a:pt x="5319179" y="5002034"/>
                  </a:lnTo>
                  <a:lnTo>
                    <a:pt x="5357673" y="4978349"/>
                  </a:lnTo>
                  <a:lnTo>
                    <a:pt x="5395963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60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94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83" y="4416679"/>
                  </a:lnTo>
                  <a:lnTo>
                    <a:pt x="6151778" y="4387012"/>
                  </a:lnTo>
                  <a:lnTo>
                    <a:pt x="6185344" y="4357078"/>
                  </a:lnTo>
                  <a:lnTo>
                    <a:pt x="6218682" y="4326902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70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50" y="3945534"/>
                  </a:lnTo>
                  <a:lnTo>
                    <a:pt x="6630225" y="3912197"/>
                  </a:lnTo>
                  <a:lnTo>
                    <a:pt x="6660159" y="3878630"/>
                  </a:lnTo>
                  <a:lnTo>
                    <a:pt x="6689826" y="3844836"/>
                  </a:lnTo>
                  <a:lnTo>
                    <a:pt x="6719252" y="3810800"/>
                  </a:lnTo>
                  <a:lnTo>
                    <a:pt x="6748412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46"/>
                  </a:lnTo>
                  <a:lnTo>
                    <a:pt x="6862445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36" y="3494519"/>
                  </a:lnTo>
                  <a:lnTo>
                    <a:pt x="6999008" y="3458286"/>
                  </a:lnTo>
                  <a:lnTo>
                    <a:pt x="7025500" y="3421837"/>
                  </a:lnTo>
                  <a:lnTo>
                    <a:pt x="7051726" y="3385185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72" y="3236480"/>
                  </a:lnTo>
                  <a:lnTo>
                    <a:pt x="7178700" y="3198787"/>
                  </a:lnTo>
                  <a:lnTo>
                    <a:pt x="7203249" y="3160903"/>
                  </a:lnTo>
                  <a:lnTo>
                    <a:pt x="7227519" y="3122803"/>
                  </a:lnTo>
                  <a:lnTo>
                    <a:pt x="7251497" y="3084525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702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76" y="2731224"/>
                  </a:lnTo>
                  <a:lnTo>
                    <a:pt x="7475207" y="2691028"/>
                  </a:lnTo>
                  <a:lnTo>
                    <a:pt x="7495934" y="2650642"/>
                  </a:lnTo>
                  <a:lnTo>
                    <a:pt x="7516368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804" y="2487345"/>
                  </a:lnTo>
                  <a:lnTo>
                    <a:pt x="7594994" y="2446083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55"/>
                  </a:lnTo>
                  <a:lnTo>
                    <a:pt x="7668641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59"/>
                  </a:lnTo>
                  <a:lnTo>
                    <a:pt x="7737195" y="2109838"/>
                  </a:lnTo>
                  <a:lnTo>
                    <a:pt x="7753528" y="2067077"/>
                  </a:lnTo>
                  <a:lnTo>
                    <a:pt x="7769530" y="2024138"/>
                  </a:lnTo>
                  <a:lnTo>
                    <a:pt x="7785214" y="1981060"/>
                  </a:lnTo>
                  <a:lnTo>
                    <a:pt x="7800568" y="1937804"/>
                  </a:lnTo>
                  <a:lnTo>
                    <a:pt x="7815580" y="1894408"/>
                  </a:lnTo>
                  <a:lnTo>
                    <a:pt x="7830274" y="1850859"/>
                  </a:lnTo>
                  <a:lnTo>
                    <a:pt x="7844637" y="1807146"/>
                  </a:lnTo>
                  <a:lnTo>
                    <a:pt x="7858658" y="1763293"/>
                  </a:lnTo>
                  <a:lnTo>
                    <a:pt x="7872349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95"/>
                  </a:lnTo>
                  <a:lnTo>
                    <a:pt x="7923708" y="1541805"/>
                  </a:lnTo>
                  <a:lnTo>
                    <a:pt x="7935684" y="1497076"/>
                  </a:lnTo>
                  <a:lnTo>
                    <a:pt x="7947330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408" y="1271358"/>
                  </a:lnTo>
                  <a:lnTo>
                    <a:pt x="8000301" y="1225816"/>
                  </a:lnTo>
                  <a:lnTo>
                    <a:pt x="8009839" y="1180134"/>
                  </a:lnTo>
                  <a:lnTo>
                    <a:pt x="8019021" y="1134325"/>
                  </a:lnTo>
                  <a:lnTo>
                    <a:pt x="8027835" y="1088390"/>
                  </a:lnTo>
                  <a:lnTo>
                    <a:pt x="8036306" y="1042339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97"/>
                  </a:lnTo>
                  <a:lnTo>
                    <a:pt x="8085404" y="716483"/>
                  </a:lnTo>
                  <a:lnTo>
                    <a:pt x="8090954" y="669467"/>
                  </a:lnTo>
                  <a:lnTo>
                    <a:pt x="8096123" y="622338"/>
                  </a:lnTo>
                  <a:lnTo>
                    <a:pt x="8100923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38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800" y="25"/>
                  </a:lnTo>
                  <a:lnTo>
                    <a:pt x="8128800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81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44" y="5793410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604" y="5727141"/>
                  </a:lnTo>
                  <a:lnTo>
                    <a:pt x="9445561" y="5707011"/>
                  </a:lnTo>
                  <a:lnTo>
                    <a:pt x="9535985" y="5685472"/>
                  </a:lnTo>
                  <a:lnTo>
                    <a:pt x="9625863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82"/>
                  </a:lnTo>
                  <a:lnTo>
                    <a:pt x="10238626" y="5464035"/>
                  </a:lnTo>
                  <a:lnTo>
                    <a:pt x="10323690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46"/>
                  </a:lnTo>
                  <a:lnTo>
                    <a:pt x="10657218" y="5283149"/>
                  </a:lnTo>
                  <a:lnTo>
                    <a:pt x="10738879" y="5243207"/>
                  </a:lnTo>
                  <a:lnTo>
                    <a:pt x="10819803" y="5202047"/>
                  </a:lnTo>
                  <a:lnTo>
                    <a:pt x="10900016" y="5159680"/>
                  </a:lnTo>
                  <a:lnTo>
                    <a:pt x="10939844" y="5138051"/>
                  </a:lnTo>
                  <a:lnTo>
                    <a:pt x="10979480" y="5116119"/>
                  </a:lnTo>
                  <a:lnTo>
                    <a:pt x="11018926" y="5093894"/>
                  </a:lnTo>
                  <a:lnTo>
                    <a:pt x="11058195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102"/>
                  </a:lnTo>
                  <a:lnTo>
                    <a:pt x="11327575" y="4905540"/>
                  </a:lnTo>
                  <a:lnTo>
                    <a:pt x="11365268" y="4880711"/>
                  </a:lnTo>
                  <a:lnTo>
                    <a:pt x="11402746" y="4855603"/>
                  </a:lnTo>
                  <a:lnTo>
                    <a:pt x="11440033" y="4830203"/>
                  </a:lnTo>
                  <a:lnTo>
                    <a:pt x="11477104" y="4804524"/>
                  </a:lnTo>
                  <a:lnTo>
                    <a:pt x="11513960" y="4778578"/>
                  </a:lnTo>
                  <a:lnTo>
                    <a:pt x="11550625" y="4752352"/>
                  </a:lnTo>
                  <a:lnTo>
                    <a:pt x="11587074" y="4725848"/>
                  </a:lnTo>
                  <a:lnTo>
                    <a:pt x="11623294" y="4699076"/>
                  </a:lnTo>
                  <a:lnTo>
                    <a:pt x="11659324" y="4672038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59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18" y="4386999"/>
                  </a:lnTo>
                  <a:lnTo>
                    <a:pt x="12040984" y="4357078"/>
                  </a:lnTo>
                  <a:lnTo>
                    <a:pt x="12074309" y="4326890"/>
                  </a:lnTo>
                  <a:lnTo>
                    <a:pt x="12107418" y="4296461"/>
                  </a:lnTo>
                  <a:lnTo>
                    <a:pt x="12140286" y="4265777"/>
                  </a:lnTo>
                  <a:lnTo>
                    <a:pt x="12172912" y="4234840"/>
                  </a:lnTo>
                  <a:lnTo>
                    <a:pt x="12193194" y="421532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1002360"/>
              <a:ext cx="4064393" cy="9009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900887"/>
              <a:ext cx="4064393" cy="9039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2802398"/>
              <a:ext cx="4064393" cy="9039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3703916"/>
              <a:ext cx="4064393" cy="902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4604220"/>
              <a:ext cx="4064393" cy="9039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28799" y="5505732"/>
              <a:ext cx="2710884" cy="9039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37291" y="5505732"/>
              <a:ext cx="1034478" cy="4531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7291" y="5956490"/>
              <a:ext cx="414578" cy="2387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28799" y="6407251"/>
              <a:ext cx="2256777" cy="4507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ctrTitle"/>
          </p:nvPr>
        </p:nvSpPr>
        <p:spPr>
          <a:xfrm>
            <a:off x="1322038" y="475366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>
                <a:latin typeface="Niramit-SemiBold"/>
                <a:cs typeface="Niramit-SemiBold"/>
              </a:rPr>
              <a:t>Ook in Nederland </a:t>
            </a:r>
            <a:endParaRPr sz="3600">
              <a:latin typeface="Niramit-SemiBold"/>
              <a:cs typeface="Niramit-SemiBold"/>
            </a:endParaRP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1A5366FD-BA4B-9251-34EB-4510090124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38" y="1373284"/>
            <a:ext cx="1327150" cy="669855"/>
          </a:xfrm>
          <a:prstGeom prst="rect">
            <a:avLst/>
          </a:prstGeom>
        </p:spPr>
      </p:pic>
      <p:sp>
        <p:nvSpPr>
          <p:cNvPr id="24" name="object 10">
            <a:extLst>
              <a:ext uri="{FF2B5EF4-FFF2-40B4-BE49-F238E27FC236}">
                <a16:creationId xmlns:a16="http://schemas.microsoft.com/office/drawing/2014/main" id="{ABE7F66D-265B-7EA6-9B16-EFD8B9E5AFB4}"/>
              </a:ext>
            </a:extLst>
          </p:cNvPr>
          <p:cNvSpPr txBox="1"/>
          <p:nvPr/>
        </p:nvSpPr>
        <p:spPr>
          <a:xfrm>
            <a:off x="1322038" y="1375692"/>
            <a:ext cx="5830900" cy="6835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lvl="3">
              <a:lnSpc>
                <a:spcPct val="150000"/>
              </a:lnSpc>
              <a:spcBef>
                <a:spcPts val="100"/>
              </a:spcBef>
            </a:pPr>
            <a:r>
              <a:rPr lang="nl-NL" sz="3000" spc="-10" dirty="0">
                <a:solidFill>
                  <a:srgbClr val="FFFFFF"/>
                </a:solidFill>
                <a:latin typeface="Niramit-Medium"/>
                <a:cs typeface="Niramit-Medium"/>
              </a:rPr>
              <a:t>		Langer Actief Thuis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nl-NL" sz="3000" spc="-10" dirty="0">
                <a:solidFill>
                  <a:srgbClr val="FFFFFF"/>
                </a:solidFill>
                <a:latin typeface="Niramit-Medium"/>
                <a:cs typeface="Niramit-Medium"/>
              </a:rPr>
              <a:t>Verpleegkundige &amp; Ergotherapeut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nl-NL" sz="3000" spc="-10" dirty="0">
                <a:solidFill>
                  <a:srgbClr val="FFFFFF"/>
                </a:solidFill>
                <a:latin typeface="Niramit-Medium"/>
                <a:cs typeface="Niramit-Medium"/>
              </a:rPr>
              <a:t>↑ Zelfredzaamheid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nl-NL" sz="3000" spc="-10" dirty="0">
                <a:solidFill>
                  <a:srgbClr val="FFFFFF"/>
                </a:solidFill>
                <a:latin typeface="Niramit-Medium"/>
                <a:cs typeface="Niramit-Medium"/>
              </a:rPr>
              <a:t>↑ Zelfvertrouwen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lang="nl-NL" sz="3000" spc="-10" dirty="0">
                <a:solidFill>
                  <a:srgbClr val="FFFFFF"/>
                </a:solidFill>
                <a:latin typeface="Niramit-Medium"/>
                <a:cs typeface="Niramit-Medium"/>
              </a:rPr>
              <a:t>↓ Uren wijkverpleging per week</a:t>
            </a: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nl-NL" sz="3000" spc="-10" dirty="0">
              <a:solidFill>
                <a:srgbClr val="FFFFFF"/>
              </a:solidFill>
              <a:latin typeface="Niramit-Medium"/>
              <a:cs typeface="Niramit-Medium"/>
            </a:endParaRPr>
          </a:p>
          <a:p>
            <a:pPr marL="12700">
              <a:lnSpc>
                <a:spcPct val="150000"/>
              </a:lnSpc>
              <a:spcBef>
                <a:spcPts val="100"/>
              </a:spcBef>
            </a:pPr>
            <a:endParaRPr lang="nl-NL" sz="3000" spc="-10" dirty="0">
              <a:solidFill>
                <a:srgbClr val="FFFFFF"/>
              </a:solidFill>
              <a:latin typeface="Niramit-Medium"/>
              <a:cs typeface="Niramit-Medium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spc="-10" dirty="0">
              <a:solidFill>
                <a:srgbClr val="FFFFFF"/>
              </a:solidFill>
              <a:latin typeface="Niramit-Medium"/>
              <a:cs typeface="Niramit-Medium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spc="-10" dirty="0">
              <a:solidFill>
                <a:srgbClr val="FFFFFF"/>
              </a:solidFill>
              <a:latin typeface="Niramit-Medium"/>
              <a:cs typeface="Niramit-Medium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spc="-10" dirty="0">
              <a:solidFill>
                <a:srgbClr val="FFFFFF"/>
              </a:solidFill>
              <a:latin typeface="Niramit-Medium"/>
              <a:cs typeface="Niramit-Medium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000" dirty="0">
              <a:latin typeface="Niramit"/>
              <a:cs typeface="Nirami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476"/>
            <a:ext cx="12193270" cy="6653466"/>
            <a:chOff x="0" y="204863"/>
            <a:chExt cx="12193270" cy="6653466"/>
          </a:xfrm>
        </p:grpSpPr>
        <p:sp>
          <p:nvSpPr>
            <p:cNvPr id="3" name="object 3"/>
            <p:cNvSpPr/>
            <p:nvPr/>
          </p:nvSpPr>
          <p:spPr>
            <a:xfrm>
              <a:off x="10839069" y="204863"/>
              <a:ext cx="930910" cy="840740"/>
            </a:xfrm>
            <a:custGeom>
              <a:avLst/>
              <a:gdLst/>
              <a:ahLst/>
              <a:cxnLst/>
              <a:rect l="l" t="t" r="r" b="b"/>
              <a:pathLst>
                <a:path w="930909" h="840740">
                  <a:moveTo>
                    <a:pt x="40601" y="576834"/>
                  </a:moveTo>
                  <a:lnTo>
                    <a:pt x="0" y="560425"/>
                  </a:lnTo>
                  <a:lnTo>
                    <a:pt x="0" y="601027"/>
                  </a:lnTo>
                  <a:lnTo>
                    <a:pt x="40601" y="617435"/>
                  </a:lnTo>
                  <a:lnTo>
                    <a:pt x="40601" y="576834"/>
                  </a:lnTo>
                  <a:close/>
                </a:path>
                <a:path w="930909" h="840740">
                  <a:moveTo>
                    <a:pt x="81216" y="613549"/>
                  </a:moveTo>
                  <a:lnTo>
                    <a:pt x="53009" y="583438"/>
                  </a:lnTo>
                  <a:lnTo>
                    <a:pt x="46558" y="585190"/>
                  </a:lnTo>
                  <a:lnTo>
                    <a:pt x="42202" y="589876"/>
                  </a:lnTo>
                  <a:lnTo>
                    <a:pt x="40614" y="597141"/>
                  </a:lnTo>
                  <a:lnTo>
                    <a:pt x="42202" y="605688"/>
                  </a:lnTo>
                  <a:lnTo>
                    <a:pt x="46558" y="613905"/>
                  </a:lnTo>
                  <a:lnTo>
                    <a:pt x="53009" y="620864"/>
                  </a:lnTo>
                  <a:lnTo>
                    <a:pt x="60921" y="625652"/>
                  </a:lnTo>
                  <a:lnTo>
                    <a:pt x="68821" y="627240"/>
                  </a:lnTo>
                  <a:lnTo>
                    <a:pt x="75272" y="625500"/>
                  </a:lnTo>
                  <a:lnTo>
                    <a:pt x="79616" y="620801"/>
                  </a:lnTo>
                  <a:lnTo>
                    <a:pt x="81216" y="613549"/>
                  </a:lnTo>
                  <a:close/>
                </a:path>
                <a:path w="930909" h="840740">
                  <a:moveTo>
                    <a:pt x="121818" y="569036"/>
                  </a:moveTo>
                  <a:lnTo>
                    <a:pt x="106019" y="565848"/>
                  </a:lnTo>
                  <a:lnTo>
                    <a:pt x="93116" y="569341"/>
                  </a:lnTo>
                  <a:lnTo>
                    <a:pt x="84416" y="578726"/>
                  </a:lnTo>
                  <a:lnTo>
                    <a:pt x="81216" y="593242"/>
                  </a:lnTo>
                  <a:lnTo>
                    <a:pt x="81216" y="613549"/>
                  </a:lnTo>
                  <a:lnTo>
                    <a:pt x="81216" y="633844"/>
                  </a:lnTo>
                  <a:lnTo>
                    <a:pt x="97028" y="637044"/>
                  </a:lnTo>
                  <a:lnTo>
                    <a:pt x="109931" y="633564"/>
                  </a:lnTo>
                  <a:lnTo>
                    <a:pt x="118630" y="624166"/>
                  </a:lnTo>
                  <a:lnTo>
                    <a:pt x="121818" y="609650"/>
                  </a:lnTo>
                  <a:lnTo>
                    <a:pt x="121818" y="569036"/>
                  </a:lnTo>
                  <a:close/>
                </a:path>
                <a:path w="930909" h="840740">
                  <a:moveTo>
                    <a:pt x="121818" y="528434"/>
                  </a:moveTo>
                  <a:lnTo>
                    <a:pt x="81216" y="512025"/>
                  </a:lnTo>
                  <a:lnTo>
                    <a:pt x="81216" y="552627"/>
                  </a:lnTo>
                  <a:lnTo>
                    <a:pt x="121818" y="569036"/>
                  </a:lnTo>
                  <a:lnTo>
                    <a:pt x="121818" y="528434"/>
                  </a:lnTo>
                  <a:close/>
                </a:path>
                <a:path w="930909" h="840740">
                  <a:moveTo>
                    <a:pt x="162433" y="585457"/>
                  </a:moveTo>
                  <a:lnTo>
                    <a:pt x="121831" y="569048"/>
                  </a:lnTo>
                  <a:lnTo>
                    <a:pt x="121831" y="650265"/>
                  </a:lnTo>
                  <a:lnTo>
                    <a:pt x="137629" y="653453"/>
                  </a:lnTo>
                  <a:lnTo>
                    <a:pt x="150533" y="649960"/>
                  </a:lnTo>
                  <a:lnTo>
                    <a:pt x="159245" y="640575"/>
                  </a:lnTo>
                  <a:lnTo>
                    <a:pt x="162433" y="626059"/>
                  </a:lnTo>
                  <a:lnTo>
                    <a:pt x="162433" y="585457"/>
                  </a:lnTo>
                  <a:close/>
                </a:path>
                <a:path w="930909" h="840740">
                  <a:moveTo>
                    <a:pt x="162433" y="565150"/>
                  </a:moveTo>
                  <a:lnTo>
                    <a:pt x="134226" y="535038"/>
                  </a:lnTo>
                  <a:lnTo>
                    <a:pt x="127774" y="536778"/>
                  </a:lnTo>
                  <a:lnTo>
                    <a:pt x="123418" y="541477"/>
                  </a:lnTo>
                  <a:lnTo>
                    <a:pt x="121831" y="548741"/>
                  </a:lnTo>
                  <a:lnTo>
                    <a:pt x="123418" y="557288"/>
                  </a:lnTo>
                  <a:lnTo>
                    <a:pt x="127774" y="565505"/>
                  </a:lnTo>
                  <a:lnTo>
                    <a:pt x="134226" y="572465"/>
                  </a:lnTo>
                  <a:lnTo>
                    <a:pt x="142138" y="577253"/>
                  </a:lnTo>
                  <a:lnTo>
                    <a:pt x="150037" y="578840"/>
                  </a:lnTo>
                  <a:lnTo>
                    <a:pt x="156489" y="577100"/>
                  </a:lnTo>
                  <a:lnTo>
                    <a:pt x="160832" y="572401"/>
                  </a:lnTo>
                  <a:lnTo>
                    <a:pt x="162433" y="565150"/>
                  </a:lnTo>
                  <a:close/>
                </a:path>
                <a:path w="930909" h="840740">
                  <a:moveTo>
                    <a:pt x="231597" y="248589"/>
                  </a:moveTo>
                  <a:lnTo>
                    <a:pt x="190995" y="232181"/>
                  </a:lnTo>
                  <a:lnTo>
                    <a:pt x="190995" y="272783"/>
                  </a:lnTo>
                  <a:lnTo>
                    <a:pt x="231597" y="289191"/>
                  </a:lnTo>
                  <a:lnTo>
                    <a:pt x="231597" y="248589"/>
                  </a:lnTo>
                  <a:close/>
                </a:path>
                <a:path w="930909" h="840740">
                  <a:moveTo>
                    <a:pt x="243649" y="699477"/>
                  </a:moveTo>
                  <a:lnTo>
                    <a:pt x="240449" y="682383"/>
                  </a:lnTo>
                  <a:lnTo>
                    <a:pt x="231749" y="665962"/>
                  </a:lnTo>
                  <a:lnTo>
                    <a:pt x="218846" y="652043"/>
                  </a:lnTo>
                  <a:lnTo>
                    <a:pt x="203047" y="642467"/>
                  </a:lnTo>
                  <a:lnTo>
                    <a:pt x="203047" y="561251"/>
                  </a:lnTo>
                  <a:lnTo>
                    <a:pt x="187236" y="558050"/>
                  </a:lnTo>
                  <a:lnTo>
                    <a:pt x="174332" y="561543"/>
                  </a:lnTo>
                  <a:lnTo>
                    <a:pt x="165633" y="570941"/>
                  </a:lnTo>
                  <a:lnTo>
                    <a:pt x="162445" y="585457"/>
                  </a:lnTo>
                  <a:lnTo>
                    <a:pt x="162445" y="626059"/>
                  </a:lnTo>
                  <a:lnTo>
                    <a:pt x="165633" y="643153"/>
                  </a:lnTo>
                  <a:lnTo>
                    <a:pt x="174332" y="659574"/>
                  </a:lnTo>
                  <a:lnTo>
                    <a:pt x="187236" y="673493"/>
                  </a:lnTo>
                  <a:lnTo>
                    <a:pt x="203047" y="683069"/>
                  </a:lnTo>
                  <a:lnTo>
                    <a:pt x="243649" y="699477"/>
                  </a:lnTo>
                  <a:close/>
                </a:path>
                <a:path w="930909" h="840740">
                  <a:moveTo>
                    <a:pt x="272211" y="285305"/>
                  </a:moveTo>
                  <a:lnTo>
                    <a:pt x="244005" y="255193"/>
                  </a:lnTo>
                  <a:lnTo>
                    <a:pt x="237553" y="256933"/>
                  </a:lnTo>
                  <a:lnTo>
                    <a:pt x="233197" y="261632"/>
                  </a:lnTo>
                  <a:lnTo>
                    <a:pt x="231609" y="268897"/>
                  </a:lnTo>
                  <a:lnTo>
                    <a:pt x="233197" y="277444"/>
                  </a:lnTo>
                  <a:lnTo>
                    <a:pt x="237553" y="285648"/>
                  </a:lnTo>
                  <a:lnTo>
                    <a:pt x="244005" y="292608"/>
                  </a:lnTo>
                  <a:lnTo>
                    <a:pt x="251917" y="297408"/>
                  </a:lnTo>
                  <a:lnTo>
                    <a:pt x="259816" y="298996"/>
                  </a:lnTo>
                  <a:lnTo>
                    <a:pt x="266268" y="297256"/>
                  </a:lnTo>
                  <a:lnTo>
                    <a:pt x="270611" y="292557"/>
                  </a:lnTo>
                  <a:lnTo>
                    <a:pt x="272211" y="285305"/>
                  </a:lnTo>
                  <a:close/>
                </a:path>
                <a:path w="930909" h="840740">
                  <a:moveTo>
                    <a:pt x="284251" y="675284"/>
                  </a:moveTo>
                  <a:lnTo>
                    <a:pt x="243649" y="658876"/>
                  </a:lnTo>
                  <a:lnTo>
                    <a:pt x="243649" y="699477"/>
                  </a:lnTo>
                  <a:lnTo>
                    <a:pt x="284251" y="715886"/>
                  </a:lnTo>
                  <a:lnTo>
                    <a:pt x="284251" y="675284"/>
                  </a:lnTo>
                  <a:close/>
                </a:path>
                <a:path w="930909" h="840740">
                  <a:moveTo>
                    <a:pt x="312826" y="200190"/>
                  </a:moveTo>
                  <a:lnTo>
                    <a:pt x="272211" y="183781"/>
                  </a:lnTo>
                  <a:lnTo>
                    <a:pt x="272211" y="224383"/>
                  </a:lnTo>
                  <a:lnTo>
                    <a:pt x="312826" y="240792"/>
                  </a:lnTo>
                  <a:lnTo>
                    <a:pt x="312826" y="220484"/>
                  </a:lnTo>
                  <a:lnTo>
                    <a:pt x="312826" y="200190"/>
                  </a:lnTo>
                  <a:close/>
                </a:path>
                <a:path w="930909" h="840740">
                  <a:moveTo>
                    <a:pt x="353428" y="257200"/>
                  </a:moveTo>
                  <a:lnTo>
                    <a:pt x="312826" y="240792"/>
                  </a:lnTo>
                  <a:lnTo>
                    <a:pt x="297014" y="237604"/>
                  </a:lnTo>
                  <a:lnTo>
                    <a:pt x="284111" y="241096"/>
                  </a:lnTo>
                  <a:lnTo>
                    <a:pt x="275399" y="250482"/>
                  </a:lnTo>
                  <a:lnTo>
                    <a:pt x="272211" y="264998"/>
                  </a:lnTo>
                  <a:lnTo>
                    <a:pt x="272211" y="285305"/>
                  </a:lnTo>
                  <a:lnTo>
                    <a:pt x="272211" y="305600"/>
                  </a:lnTo>
                  <a:lnTo>
                    <a:pt x="288023" y="308800"/>
                  </a:lnTo>
                  <a:lnTo>
                    <a:pt x="300926" y="305308"/>
                  </a:lnTo>
                  <a:lnTo>
                    <a:pt x="309638" y="295922"/>
                  </a:lnTo>
                  <a:lnTo>
                    <a:pt x="312826" y="281406"/>
                  </a:lnTo>
                  <a:lnTo>
                    <a:pt x="312826" y="322008"/>
                  </a:lnTo>
                  <a:lnTo>
                    <a:pt x="328625" y="325208"/>
                  </a:lnTo>
                  <a:lnTo>
                    <a:pt x="341528" y="321716"/>
                  </a:lnTo>
                  <a:lnTo>
                    <a:pt x="350240" y="312331"/>
                  </a:lnTo>
                  <a:lnTo>
                    <a:pt x="353428" y="297815"/>
                  </a:lnTo>
                  <a:lnTo>
                    <a:pt x="353428" y="257200"/>
                  </a:lnTo>
                  <a:close/>
                </a:path>
                <a:path w="930909" h="840740">
                  <a:moveTo>
                    <a:pt x="353428" y="236893"/>
                  </a:moveTo>
                  <a:lnTo>
                    <a:pt x="325221" y="206794"/>
                  </a:lnTo>
                  <a:lnTo>
                    <a:pt x="318770" y="208534"/>
                  </a:lnTo>
                  <a:lnTo>
                    <a:pt x="314413" y="213233"/>
                  </a:lnTo>
                  <a:lnTo>
                    <a:pt x="312826" y="220484"/>
                  </a:lnTo>
                  <a:lnTo>
                    <a:pt x="314413" y="229044"/>
                  </a:lnTo>
                  <a:lnTo>
                    <a:pt x="318770" y="237248"/>
                  </a:lnTo>
                  <a:lnTo>
                    <a:pt x="325221" y="244208"/>
                  </a:lnTo>
                  <a:lnTo>
                    <a:pt x="333133" y="248996"/>
                  </a:lnTo>
                  <a:lnTo>
                    <a:pt x="341033" y="250596"/>
                  </a:lnTo>
                  <a:lnTo>
                    <a:pt x="347484" y="248856"/>
                  </a:lnTo>
                  <a:lnTo>
                    <a:pt x="351828" y="244157"/>
                  </a:lnTo>
                  <a:lnTo>
                    <a:pt x="353428" y="236893"/>
                  </a:lnTo>
                  <a:close/>
                </a:path>
                <a:path w="930909" h="840740">
                  <a:moveTo>
                    <a:pt x="365467" y="667486"/>
                  </a:moveTo>
                  <a:lnTo>
                    <a:pt x="340677" y="620052"/>
                  </a:lnTo>
                  <a:lnTo>
                    <a:pt x="284251" y="594067"/>
                  </a:lnTo>
                  <a:lnTo>
                    <a:pt x="284251" y="634669"/>
                  </a:lnTo>
                  <a:lnTo>
                    <a:pt x="324866" y="651078"/>
                  </a:lnTo>
                  <a:lnTo>
                    <a:pt x="365467" y="667486"/>
                  </a:lnTo>
                  <a:close/>
                </a:path>
                <a:path w="930909" h="840740">
                  <a:moveTo>
                    <a:pt x="374053" y="412635"/>
                  </a:moveTo>
                  <a:lnTo>
                    <a:pt x="333451" y="396227"/>
                  </a:lnTo>
                  <a:lnTo>
                    <a:pt x="333451" y="436829"/>
                  </a:lnTo>
                  <a:lnTo>
                    <a:pt x="374053" y="453237"/>
                  </a:lnTo>
                  <a:lnTo>
                    <a:pt x="374053" y="412635"/>
                  </a:lnTo>
                  <a:close/>
                </a:path>
                <a:path w="930909" h="840740">
                  <a:moveTo>
                    <a:pt x="406082" y="683882"/>
                  </a:moveTo>
                  <a:lnTo>
                    <a:pt x="390271" y="680694"/>
                  </a:lnTo>
                  <a:lnTo>
                    <a:pt x="377367" y="684187"/>
                  </a:lnTo>
                  <a:lnTo>
                    <a:pt x="368668" y="693572"/>
                  </a:lnTo>
                  <a:lnTo>
                    <a:pt x="365480" y="708088"/>
                  </a:lnTo>
                  <a:lnTo>
                    <a:pt x="365480" y="748690"/>
                  </a:lnTo>
                  <a:lnTo>
                    <a:pt x="406082" y="765098"/>
                  </a:lnTo>
                  <a:lnTo>
                    <a:pt x="406082" y="683882"/>
                  </a:lnTo>
                  <a:close/>
                </a:path>
                <a:path w="930909" h="840740">
                  <a:moveTo>
                    <a:pt x="406082" y="643280"/>
                  </a:moveTo>
                  <a:lnTo>
                    <a:pt x="365480" y="626872"/>
                  </a:lnTo>
                  <a:lnTo>
                    <a:pt x="365480" y="667473"/>
                  </a:lnTo>
                  <a:lnTo>
                    <a:pt x="406082" y="683882"/>
                  </a:lnTo>
                  <a:lnTo>
                    <a:pt x="406082" y="663587"/>
                  </a:lnTo>
                  <a:lnTo>
                    <a:pt x="406082" y="643280"/>
                  </a:lnTo>
                  <a:close/>
                </a:path>
                <a:path w="930909" h="840740">
                  <a:moveTo>
                    <a:pt x="446684" y="679996"/>
                  </a:moveTo>
                  <a:lnTo>
                    <a:pt x="418490" y="649884"/>
                  </a:lnTo>
                  <a:lnTo>
                    <a:pt x="412026" y="651624"/>
                  </a:lnTo>
                  <a:lnTo>
                    <a:pt x="407682" y="656323"/>
                  </a:lnTo>
                  <a:lnTo>
                    <a:pt x="406082" y="663587"/>
                  </a:lnTo>
                  <a:lnTo>
                    <a:pt x="407682" y="672134"/>
                  </a:lnTo>
                  <a:lnTo>
                    <a:pt x="412026" y="680351"/>
                  </a:lnTo>
                  <a:lnTo>
                    <a:pt x="418490" y="687311"/>
                  </a:lnTo>
                  <a:lnTo>
                    <a:pt x="426389" y="692099"/>
                  </a:lnTo>
                  <a:lnTo>
                    <a:pt x="434289" y="693686"/>
                  </a:lnTo>
                  <a:lnTo>
                    <a:pt x="440740" y="691946"/>
                  </a:lnTo>
                  <a:lnTo>
                    <a:pt x="445084" y="687247"/>
                  </a:lnTo>
                  <a:lnTo>
                    <a:pt x="446684" y="679996"/>
                  </a:lnTo>
                  <a:close/>
                </a:path>
                <a:path w="930909" h="840740">
                  <a:moveTo>
                    <a:pt x="455269" y="404837"/>
                  </a:moveTo>
                  <a:lnTo>
                    <a:pt x="439470" y="401637"/>
                  </a:lnTo>
                  <a:lnTo>
                    <a:pt x="426567" y="405130"/>
                  </a:lnTo>
                  <a:lnTo>
                    <a:pt x="417868" y="414528"/>
                  </a:lnTo>
                  <a:lnTo>
                    <a:pt x="414667" y="429044"/>
                  </a:lnTo>
                  <a:lnTo>
                    <a:pt x="414667" y="449275"/>
                  </a:lnTo>
                  <a:lnTo>
                    <a:pt x="413080" y="440791"/>
                  </a:lnTo>
                  <a:lnTo>
                    <a:pt x="408724" y="432587"/>
                  </a:lnTo>
                  <a:lnTo>
                    <a:pt x="402272" y="425627"/>
                  </a:lnTo>
                  <a:lnTo>
                    <a:pt x="394373" y="420827"/>
                  </a:lnTo>
                  <a:lnTo>
                    <a:pt x="386461" y="419227"/>
                  </a:lnTo>
                  <a:lnTo>
                    <a:pt x="380009" y="420979"/>
                  </a:lnTo>
                  <a:lnTo>
                    <a:pt x="375653" y="425678"/>
                  </a:lnTo>
                  <a:lnTo>
                    <a:pt x="374065" y="432930"/>
                  </a:lnTo>
                  <a:lnTo>
                    <a:pt x="375653" y="441477"/>
                  </a:lnTo>
                  <a:lnTo>
                    <a:pt x="380009" y="449694"/>
                  </a:lnTo>
                  <a:lnTo>
                    <a:pt x="386461" y="456653"/>
                  </a:lnTo>
                  <a:lnTo>
                    <a:pt x="394373" y="461441"/>
                  </a:lnTo>
                  <a:lnTo>
                    <a:pt x="402272" y="463042"/>
                  </a:lnTo>
                  <a:lnTo>
                    <a:pt x="408724" y="461289"/>
                  </a:lnTo>
                  <a:lnTo>
                    <a:pt x="413080" y="456603"/>
                  </a:lnTo>
                  <a:lnTo>
                    <a:pt x="414667" y="449402"/>
                  </a:lnTo>
                  <a:lnTo>
                    <a:pt x="414667" y="469646"/>
                  </a:lnTo>
                  <a:lnTo>
                    <a:pt x="430479" y="472833"/>
                  </a:lnTo>
                  <a:lnTo>
                    <a:pt x="443382" y="469353"/>
                  </a:lnTo>
                  <a:lnTo>
                    <a:pt x="452081" y="459955"/>
                  </a:lnTo>
                  <a:lnTo>
                    <a:pt x="455269" y="445439"/>
                  </a:lnTo>
                  <a:lnTo>
                    <a:pt x="455269" y="404837"/>
                  </a:lnTo>
                  <a:close/>
                </a:path>
                <a:path w="930909" h="840740">
                  <a:moveTo>
                    <a:pt x="475132" y="306387"/>
                  </a:moveTo>
                  <a:lnTo>
                    <a:pt x="450329" y="258953"/>
                  </a:lnTo>
                  <a:lnTo>
                    <a:pt x="418706" y="246176"/>
                  </a:lnTo>
                  <a:lnTo>
                    <a:pt x="405803" y="249669"/>
                  </a:lnTo>
                  <a:lnTo>
                    <a:pt x="397103" y="259054"/>
                  </a:lnTo>
                  <a:lnTo>
                    <a:pt x="394042" y="272999"/>
                  </a:lnTo>
                  <a:lnTo>
                    <a:pt x="394042" y="232994"/>
                  </a:lnTo>
                  <a:lnTo>
                    <a:pt x="378231" y="229806"/>
                  </a:lnTo>
                  <a:lnTo>
                    <a:pt x="365328" y="233299"/>
                  </a:lnTo>
                  <a:lnTo>
                    <a:pt x="356628" y="242684"/>
                  </a:lnTo>
                  <a:lnTo>
                    <a:pt x="353441" y="257200"/>
                  </a:lnTo>
                  <a:lnTo>
                    <a:pt x="353441" y="297802"/>
                  </a:lnTo>
                  <a:lnTo>
                    <a:pt x="394042" y="314210"/>
                  </a:lnTo>
                  <a:lnTo>
                    <a:pt x="394042" y="274256"/>
                  </a:lnTo>
                  <a:lnTo>
                    <a:pt x="397103" y="290664"/>
                  </a:lnTo>
                  <a:lnTo>
                    <a:pt x="434517" y="330581"/>
                  </a:lnTo>
                  <a:lnTo>
                    <a:pt x="450329" y="333781"/>
                  </a:lnTo>
                  <a:lnTo>
                    <a:pt x="463232" y="330288"/>
                  </a:lnTo>
                  <a:lnTo>
                    <a:pt x="471932" y="320903"/>
                  </a:lnTo>
                  <a:lnTo>
                    <a:pt x="475132" y="306387"/>
                  </a:lnTo>
                  <a:close/>
                </a:path>
                <a:path w="930909" h="840740">
                  <a:moveTo>
                    <a:pt x="495884" y="421246"/>
                  </a:moveTo>
                  <a:lnTo>
                    <a:pt x="455282" y="404837"/>
                  </a:lnTo>
                  <a:lnTo>
                    <a:pt x="455282" y="486054"/>
                  </a:lnTo>
                  <a:lnTo>
                    <a:pt x="471081" y="489242"/>
                  </a:lnTo>
                  <a:lnTo>
                    <a:pt x="483997" y="485749"/>
                  </a:lnTo>
                  <a:lnTo>
                    <a:pt x="492696" y="476364"/>
                  </a:lnTo>
                  <a:lnTo>
                    <a:pt x="495884" y="461848"/>
                  </a:lnTo>
                  <a:lnTo>
                    <a:pt x="495884" y="421246"/>
                  </a:lnTo>
                  <a:close/>
                </a:path>
                <a:path w="930909" h="840740">
                  <a:moveTo>
                    <a:pt x="527900" y="733107"/>
                  </a:moveTo>
                  <a:lnTo>
                    <a:pt x="487299" y="716699"/>
                  </a:lnTo>
                  <a:lnTo>
                    <a:pt x="487299" y="757301"/>
                  </a:lnTo>
                  <a:lnTo>
                    <a:pt x="527900" y="773709"/>
                  </a:lnTo>
                  <a:lnTo>
                    <a:pt x="527900" y="733171"/>
                  </a:lnTo>
                  <a:close/>
                </a:path>
                <a:path w="930909" h="840740">
                  <a:moveTo>
                    <a:pt x="527900" y="692492"/>
                  </a:moveTo>
                  <a:lnTo>
                    <a:pt x="446697" y="659688"/>
                  </a:lnTo>
                  <a:lnTo>
                    <a:pt x="446697" y="700290"/>
                  </a:lnTo>
                  <a:lnTo>
                    <a:pt x="487299" y="716699"/>
                  </a:lnTo>
                  <a:lnTo>
                    <a:pt x="503097" y="719899"/>
                  </a:lnTo>
                  <a:lnTo>
                    <a:pt x="516013" y="716407"/>
                  </a:lnTo>
                  <a:lnTo>
                    <a:pt x="524713" y="707009"/>
                  </a:lnTo>
                  <a:lnTo>
                    <a:pt x="527900" y="692492"/>
                  </a:lnTo>
                  <a:close/>
                </a:path>
                <a:path w="930909" h="840740">
                  <a:moveTo>
                    <a:pt x="564997" y="84404"/>
                  </a:moveTo>
                  <a:lnTo>
                    <a:pt x="524395" y="67995"/>
                  </a:lnTo>
                  <a:lnTo>
                    <a:pt x="524395" y="108597"/>
                  </a:lnTo>
                  <a:lnTo>
                    <a:pt x="564997" y="125006"/>
                  </a:lnTo>
                  <a:lnTo>
                    <a:pt x="564997" y="104698"/>
                  </a:lnTo>
                  <a:lnTo>
                    <a:pt x="564997" y="84404"/>
                  </a:lnTo>
                  <a:close/>
                </a:path>
                <a:path w="930909" h="840740">
                  <a:moveTo>
                    <a:pt x="605599" y="121107"/>
                  </a:moveTo>
                  <a:lnTo>
                    <a:pt x="577405" y="90995"/>
                  </a:lnTo>
                  <a:lnTo>
                    <a:pt x="570953" y="92748"/>
                  </a:lnTo>
                  <a:lnTo>
                    <a:pt x="566597" y="97447"/>
                  </a:lnTo>
                  <a:lnTo>
                    <a:pt x="564997" y="104698"/>
                  </a:lnTo>
                  <a:lnTo>
                    <a:pt x="566597" y="113245"/>
                  </a:lnTo>
                  <a:lnTo>
                    <a:pt x="570953" y="121462"/>
                  </a:lnTo>
                  <a:lnTo>
                    <a:pt x="577405" y="128422"/>
                  </a:lnTo>
                  <a:lnTo>
                    <a:pt x="585304" y="133210"/>
                  </a:lnTo>
                  <a:lnTo>
                    <a:pt x="593217" y="134810"/>
                  </a:lnTo>
                  <a:lnTo>
                    <a:pt x="599655" y="133057"/>
                  </a:lnTo>
                  <a:lnTo>
                    <a:pt x="604012" y="128371"/>
                  </a:lnTo>
                  <a:lnTo>
                    <a:pt x="605599" y="121107"/>
                  </a:lnTo>
                  <a:close/>
                </a:path>
                <a:path w="930909" h="840740">
                  <a:moveTo>
                    <a:pt x="605612" y="60210"/>
                  </a:moveTo>
                  <a:lnTo>
                    <a:pt x="580809" y="12776"/>
                  </a:lnTo>
                  <a:lnTo>
                    <a:pt x="549198" y="0"/>
                  </a:lnTo>
                  <a:lnTo>
                    <a:pt x="536295" y="3492"/>
                  </a:lnTo>
                  <a:lnTo>
                    <a:pt x="527583" y="12877"/>
                  </a:lnTo>
                  <a:lnTo>
                    <a:pt x="524395" y="27393"/>
                  </a:lnTo>
                  <a:lnTo>
                    <a:pt x="527583" y="44488"/>
                  </a:lnTo>
                  <a:lnTo>
                    <a:pt x="536295" y="60921"/>
                  </a:lnTo>
                  <a:lnTo>
                    <a:pt x="549198" y="74828"/>
                  </a:lnTo>
                  <a:lnTo>
                    <a:pt x="564997" y="84404"/>
                  </a:lnTo>
                  <a:lnTo>
                    <a:pt x="580809" y="87604"/>
                  </a:lnTo>
                  <a:lnTo>
                    <a:pt x="593725" y="84124"/>
                  </a:lnTo>
                  <a:lnTo>
                    <a:pt x="602424" y="74726"/>
                  </a:lnTo>
                  <a:lnTo>
                    <a:pt x="605612" y="60210"/>
                  </a:lnTo>
                  <a:close/>
                </a:path>
                <a:path w="930909" h="840740">
                  <a:moveTo>
                    <a:pt x="609117" y="765987"/>
                  </a:moveTo>
                  <a:lnTo>
                    <a:pt x="584314" y="718540"/>
                  </a:lnTo>
                  <a:lnTo>
                    <a:pt x="552704" y="705764"/>
                  </a:lnTo>
                  <a:lnTo>
                    <a:pt x="539800" y="709256"/>
                  </a:lnTo>
                  <a:lnTo>
                    <a:pt x="531088" y="718642"/>
                  </a:lnTo>
                  <a:lnTo>
                    <a:pt x="527900" y="733171"/>
                  </a:lnTo>
                  <a:lnTo>
                    <a:pt x="531088" y="750265"/>
                  </a:lnTo>
                  <a:lnTo>
                    <a:pt x="539800" y="766686"/>
                  </a:lnTo>
                  <a:lnTo>
                    <a:pt x="552704" y="780605"/>
                  </a:lnTo>
                  <a:lnTo>
                    <a:pt x="568261" y="790028"/>
                  </a:lnTo>
                  <a:lnTo>
                    <a:pt x="527900" y="773722"/>
                  </a:lnTo>
                  <a:lnTo>
                    <a:pt x="512089" y="770521"/>
                  </a:lnTo>
                  <a:lnTo>
                    <a:pt x="499186" y="774014"/>
                  </a:lnTo>
                  <a:lnTo>
                    <a:pt x="490486" y="783399"/>
                  </a:lnTo>
                  <a:lnTo>
                    <a:pt x="487299" y="797915"/>
                  </a:lnTo>
                  <a:lnTo>
                    <a:pt x="527900" y="814324"/>
                  </a:lnTo>
                  <a:lnTo>
                    <a:pt x="568515" y="830732"/>
                  </a:lnTo>
                  <a:lnTo>
                    <a:pt x="568515" y="810501"/>
                  </a:lnTo>
                  <a:lnTo>
                    <a:pt x="570103" y="818972"/>
                  </a:lnTo>
                  <a:lnTo>
                    <a:pt x="574446" y="827189"/>
                  </a:lnTo>
                  <a:lnTo>
                    <a:pt x="580898" y="834148"/>
                  </a:lnTo>
                  <a:lnTo>
                    <a:pt x="588797" y="838936"/>
                  </a:lnTo>
                  <a:lnTo>
                    <a:pt x="596709" y="840524"/>
                  </a:lnTo>
                  <a:lnTo>
                    <a:pt x="603161" y="838784"/>
                  </a:lnTo>
                  <a:lnTo>
                    <a:pt x="607517" y="834085"/>
                  </a:lnTo>
                  <a:lnTo>
                    <a:pt x="609104" y="826833"/>
                  </a:lnTo>
                  <a:lnTo>
                    <a:pt x="607517" y="818286"/>
                  </a:lnTo>
                  <a:lnTo>
                    <a:pt x="603161" y="810069"/>
                  </a:lnTo>
                  <a:lnTo>
                    <a:pt x="596709" y="803109"/>
                  </a:lnTo>
                  <a:lnTo>
                    <a:pt x="588797" y="798322"/>
                  </a:lnTo>
                  <a:lnTo>
                    <a:pt x="580898" y="796721"/>
                  </a:lnTo>
                  <a:lnTo>
                    <a:pt x="574446" y="798461"/>
                  </a:lnTo>
                  <a:lnTo>
                    <a:pt x="570103" y="803160"/>
                  </a:lnTo>
                  <a:lnTo>
                    <a:pt x="568515" y="810374"/>
                  </a:lnTo>
                  <a:lnTo>
                    <a:pt x="568515" y="790181"/>
                  </a:lnTo>
                  <a:lnTo>
                    <a:pt x="584314" y="793369"/>
                  </a:lnTo>
                  <a:lnTo>
                    <a:pt x="597217" y="789876"/>
                  </a:lnTo>
                  <a:lnTo>
                    <a:pt x="605929" y="780491"/>
                  </a:lnTo>
                  <a:lnTo>
                    <a:pt x="609117" y="765987"/>
                  </a:lnTo>
                  <a:close/>
                </a:path>
                <a:path w="930909" h="840740">
                  <a:moveTo>
                    <a:pt x="617588" y="470433"/>
                  </a:moveTo>
                  <a:lnTo>
                    <a:pt x="614400" y="453339"/>
                  </a:lnTo>
                  <a:lnTo>
                    <a:pt x="605701" y="436905"/>
                  </a:lnTo>
                  <a:lnTo>
                    <a:pt x="597077" y="427621"/>
                  </a:lnTo>
                  <a:lnTo>
                    <a:pt x="597077" y="355638"/>
                  </a:lnTo>
                  <a:lnTo>
                    <a:pt x="597065" y="315036"/>
                  </a:lnTo>
                  <a:lnTo>
                    <a:pt x="556463" y="298627"/>
                  </a:lnTo>
                  <a:lnTo>
                    <a:pt x="556463" y="339229"/>
                  </a:lnTo>
                  <a:lnTo>
                    <a:pt x="597052" y="355638"/>
                  </a:lnTo>
                  <a:lnTo>
                    <a:pt x="581266" y="352450"/>
                  </a:lnTo>
                  <a:lnTo>
                    <a:pt x="568363" y="355930"/>
                  </a:lnTo>
                  <a:lnTo>
                    <a:pt x="559663" y="365328"/>
                  </a:lnTo>
                  <a:lnTo>
                    <a:pt x="556475" y="379844"/>
                  </a:lnTo>
                  <a:lnTo>
                    <a:pt x="556475" y="411492"/>
                  </a:lnTo>
                  <a:lnTo>
                    <a:pt x="548271" y="413702"/>
                  </a:lnTo>
                  <a:lnTo>
                    <a:pt x="539559" y="423100"/>
                  </a:lnTo>
                  <a:lnTo>
                    <a:pt x="536498" y="437045"/>
                  </a:lnTo>
                  <a:lnTo>
                    <a:pt x="536498" y="405828"/>
                  </a:lnTo>
                  <a:lnTo>
                    <a:pt x="544474" y="403669"/>
                  </a:lnTo>
                  <a:lnTo>
                    <a:pt x="553173" y="394271"/>
                  </a:lnTo>
                  <a:lnTo>
                    <a:pt x="556361" y="379768"/>
                  </a:lnTo>
                  <a:lnTo>
                    <a:pt x="553173" y="362661"/>
                  </a:lnTo>
                  <a:lnTo>
                    <a:pt x="544474" y="346240"/>
                  </a:lnTo>
                  <a:lnTo>
                    <a:pt x="531558" y="332320"/>
                  </a:lnTo>
                  <a:lnTo>
                    <a:pt x="515886" y="322846"/>
                  </a:lnTo>
                  <a:lnTo>
                    <a:pt x="556463" y="339229"/>
                  </a:lnTo>
                  <a:lnTo>
                    <a:pt x="531660" y="291795"/>
                  </a:lnTo>
                  <a:lnTo>
                    <a:pt x="475259" y="265811"/>
                  </a:lnTo>
                  <a:lnTo>
                    <a:pt x="475259" y="306412"/>
                  </a:lnTo>
                  <a:lnTo>
                    <a:pt x="515594" y="322719"/>
                  </a:lnTo>
                  <a:lnTo>
                    <a:pt x="499948" y="319544"/>
                  </a:lnTo>
                  <a:lnTo>
                    <a:pt x="487045" y="323037"/>
                  </a:lnTo>
                  <a:lnTo>
                    <a:pt x="478345" y="332422"/>
                  </a:lnTo>
                  <a:lnTo>
                    <a:pt x="475145" y="346951"/>
                  </a:lnTo>
                  <a:lnTo>
                    <a:pt x="434644" y="330619"/>
                  </a:lnTo>
                  <a:lnTo>
                    <a:pt x="434644" y="355904"/>
                  </a:lnTo>
                  <a:lnTo>
                    <a:pt x="431533" y="354647"/>
                  </a:lnTo>
                  <a:lnTo>
                    <a:pt x="431444" y="354139"/>
                  </a:lnTo>
                  <a:lnTo>
                    <a:pt x="422744" y="337718"/>
                  </a:lnTo>
                  <a:lnTo>
                    <a:pt x="409841" y="323799"/>
                  </a:lnTo>
                  <a:lnTo>
                    <a:pt x="394042" y="314223"/>
                  </a:lnTo>
                  <a:lnTo>
                    <a:pt x="353441" y="297815"/>
                  </a:lnTo>
                  <a:lnTo>
                    <a:pt x="356628" y="314909"/>
                  </a:lnTo>
                  <a:lnTo>
                    <a:pt x="365328" y="331330"/>
                  </a:lnTo>
                  <a:lnTo>
                    <a:pt x="378231" y="345249"/>
                  </a:lnTo>
                  <a:lnTo>
                    <a:pt x="394042" y="354825"/>
                  </a:lnTo>
                  <a:lnTo>
                    <a:pt x="414667" y="363169"/>
                  </a:lnTo>
                  <a:lnTo>
                    <a:pt x="414667" y="388429"/>
                  </a:lnTo>
                  <a:lnTo>
                    <a:pt x="455269" y="404837"/>
                  </a:lnTo>
                  <a:lnTo>
                    <a:pt x="455269" y="379577"/>
                  </a:lnTo>
                  <a:lnTo>
                    <a:pt x="456272" y="379971"/>
                  </a:lnTo>
                  <a:lnTo>
                    <a:pt x="475589" y="413042"/>
                  </a:lnTo>
                  <a:lnTo>
                    <a:pt x="483489" y="414642"/>
                  </a:lnTo>
                  <a:lnTo>
                    <a:pt x="489940" y="412889"/>
                  </a:lnTo>
                  <a:lnTo>
                    <a:pt x="494284" y="408203"/>
                  </a:lnTo>
                  <a:lnTo>
                    <a:pt x="495884" y="400939"/>
                  </a:lnTo>
                  <a:lnTo>
                    <a:pt x="494284" y="392391"/>
                  </a:lnTo>
                  <a:lnTo>
                    <a:pt x="489940" y="384175"/>
                  </a:lnTo>
                  <a:lnTo>
                    <a:pt x="483489" y="377215"/>
                  </a:lnTo>
                  <a:lnTo>
                    <a:pt x="475589" y="372427"/>
                  </a:lnTo>
                  <a:lnTo>
                    <a:pt x="475246" y="372364"/>
                  </a:lnTo>
                  <a:lnTo>
                    <a:pt x="475246" y="347497"/>
                  </a:lnTo>
                  <a:lnTo>
                    <a:pt x="478345" y="364045"/>
                  </a:lnTo>
                  <a:lnTo>
                    <a:pt x="487045" y="380466"/>
                  </a:lnTo>
                  <a:lnTo>
                    <a:pt x="499948" y="394385"/>
                  </a:lnTo>
                  <a:lnTo>
                    <a:pt x="506704" y="398487"/>
                  </a:lnTo>
                  <a:lnTo>
                    <a:pt x="499084" y="406730"/>
                  </a:lnTo>
                  <a:lnTo>
                    <a:pt x="495896" y="421246"/>
                  </a:lnTo>
                  <a:lnTo>
                    <a:pt x="495896" y="461848"/>
                  </a:lnTo>
                  <a:lnTo>
                    <a:pt x="520687" y="509282"/>
                  </a:lnTo>
                  <a:lnTo>
                    <a:pt x="577100" y="535266"/>
                  </a:lnTo>
                  <a:lnTo>
                    <a:pt x="573913" y="518172"/>
                  </a:lnTo>
                  <a:lnTo>
                    <a:pt x="565200" y="501751"/>
                  </a:lnTo>
                  <a:lnTo>
                    <a:pt x="552297" y="487832"/>
                  </a:lnTo>
                  <a:lnTo>
                    <a:pt x="536498" y="478256"/>
                  </a:lnTo>
                  <a:lnTo>
                    <a:pt x="536498" y="438302"/>
                  </a:lnTo>
                  <a:lnTo>
                    <a:pt x="561174" y="485051"/>
                  </a:lnTo>
                  <a:lnTo>
                    <a:pt x="592785" y="497827"/>
                  </a:lnTo>
                  <a:lnTo>
                    <a:pt x="605701" y="494334"/>
                  </a:lnTo>
                  <a:lnTo>
                    <a:pt x="614400" y="484936"/>
                  </a:lnTo>
                  <a:lnTo>
                    <a:pt x="617588" y="470433"/>
                  </a:lnTo>
                  <a:close/>
                </a:path>
                <a:path w="930909" h="840740">
                  <a:moveTo>
                    <a:pt x="646214" y="35991"/>
                  </a:moveTo>
                  <a:lnTo>
                    <a:pt x="605612" y="19583"/>
                  </a:lnTo>
                  <a:lnTo>
                    <a:pt x="605612" y="60185"/>
                  </a:lnTo>
                  <a:lnTo>
                    <a:pt x="646214" y="76593"/>
                  </a:lnTo>
                  <a:lnTo>
                    <a:pt x="646214" y="56299"/>
                  </a:lnTo>
                  <a:lnTo>
                    <a:pt x="646214" y="35991"/>
                  </a:lnTo>
                  <a:close/>
                </a:path>
                <a:path w="930909" h="840740">
                  <a:moveTo>
                    <a:pt x="686816" y="93014"/>
                  </a:moveTo>
                  <a:lnTo>
                    <a:pt x="646214" y="76606"/>
                  </a:lnTo>
                  <a:lnTo>
                    <a:pt x="630415" y="73406"/>
                  </a:lnTo>
                  <a:lnTo>
                    <a:pt x="617499" y="76898"/>
                  </a:lnTo>
                  <a:lnTo>
                    <a:pt x="608799" y="86296"/>
                  </a:lnTo>
                  <a:lnTo>
                    <a:pt x="605612" y="100812"/>
                  </a:lnTo>
                  <a:lnTo>
                    <a:pt x="605612" y="141414"/>
                  </a:lnTo>
                  <a:lnTo>
                    <a:pt x="621411" y="144614"/>
                  </a:lnTo>
                  <a:lnTo>
                    <a:pt x="634314" y="141122"/>
                  </a:lnTo>
                  <a:lnTo>
                    <a:pt x="643026" y="131724"/>
                  </a:lnTo>
                  <a:lnTo>
                    <a:pt x="646214" y="117208"/>
                  </a:lnTo>
                  <a:lnTo>
                    <a:pt x="646214" y="157822"/>
                  </a:lnTo>
                  <a:lnTo>
                    <a:pt x="662025" y="161010"/>
                  </a:lnTo>
                  <a:lnTo>
                    <a:pt x="674928" y="157518"/>
                  </a:lnTo>
                  <a:lnTo>
                    <a:pt x="683628" y="148132"/>
                  </a:lnTo>
                  <a:lnTo>
                    <a:pt x="686816" y="133616"/>
                  </a:lnTo>
                  <a:lnTo>
                    <a:pt x="686816" y="93014"/>
                  </a:lnTo>
                  <a:close/>
                </a:path>
                <a:path w="930909" h="840740">
                  <a:moveTo>
                    <a:pt x="686816" y="72707"/>
                  </a:moveTo>
                  <a:lnTo>
                    <a:pt x="658622" y="42595"/>
                  </a:lnTo>
                  <a:lnTo>
                    <a:pt x="652170" y="44335"/>
                  </a:lnTo>
                  <a:lnTo>
                    <a:pt x="647814" y="49034"/>
                  </a:lnTo>
                  <a:lnTo>
                    <a:pt x="646214" y="56299"/>
                  </a:lnTo>
                  <a:lnTo>
                    <a:pt x="647814" y="64846"/>
                  </a:lnTo>
                  <a:lnTo>
                    <a:pt x="652170" y="73063"/>
                  </a:lnTo>
                  <a:lnTo>
                    <a:pt x="658622" y="80022"/>
                  </a:lnTo>
                  <a:lnTo>
                    <a:pt x="666521" y="84810"/>
                  </a:lnTo>
                  <a:lnTo>
                    <a:pt x="674420" y="86398"/>
                  </a:lnTo>
                  <a:lnTo>
                    <a:pt x="680872" y="84658"/>
                  </a:lnTo>
                  <a:lnTo>
                    <a:pt x="685228" y="79959"/>
                  </a:lnTo>
                  <a:lnTo>
                    <a:pt x="686816" y="72707"/>
                  </a:lnTo>
                  <a:close/>
                </a:path>
                <a:path w="930909" h="840740">
                  <a:moveTo>
                    <a:pt x="698919" y="503275"/>
                  </a:moveTo>
                  <a:lnTo>
                    <a:pt x="674128" y="455841"/>
                  </a:lnTo>
                  <a:lnTo>
                    <a:pt x="617715" y="429856"/>
                  </a:lnTo>
                  <a:lnTo>
                    <a:pt x="617715" y="470458"/>
                  </a:lnTo>
                  <a:lnTo>
                    <a:pt x="657974" y="486740"/>
                  </a:lnTo>
                  <a:lnTo>
                    <a:pt x="642404" y="483590"/>
                  </a:lnTo>
                  <a:lnTo>
                    <a:pt x="629500" y="487070"/>
                  </a:lnTo>
                  <a:lnTo>
                    <a:pt x="620801" y="496468"/>
                  </a:lnTo>
                  <a:lnTo>
                    <a:pt x="617613" y="510984"/>
                  </a:lnTo>
                  <a:lnTo>
                    <a:pt x="577100" y="494665"/>
                  </a:lnTo>
                  <a:lnTo>
                    <a:pt x="577100" y="535266"/>
                  </a:lnTo>
                  <a:lnTo>
                    <a:pt x="617702" y="551675"/>
                  </a:lnTo>
                  <a:lnTo>
                    <a:pt x="617702" y="511467"/>
                  </a:lnTo>
                  <a:lnTo>
                    <a:pt x="620801" y="528078"/>
                  </a:lnTo>
                  <a:lnTo>
                    <a:pt x="629500" y="544499"/>
                  </a:lnTo>
                  <a:lnTo>
                    <a:pt x="642404" y="558419"/>
                  </a:lnTo>
                  <a:lnTo>
                    <a:pt x="658215" y="567994"/>
                  </a:lnTo>
                  <a:lnTo>
                    <a:pt x="674027" y="571195"/>
                  </a:lnTo>
                  <a:lnTo>
                    <a:pt x="686930" y="567702"/>
                  </a:lnTo>
                  <a:lnTo>
                    <a:pt x="695629" y="558317"/>
                  </a:lnTo>
                  <a:lnTo>
                    <a:pt x="698830" y="543801"/>
                  </a:lnTo>
                  <a:lnTo>
                    <a:pt x="695629" y="526707"/>
                  </a:lnTo>
                  <a:lnTo>
                    <a:pt x="686930" y="510286"/>
                  </a:lnTo>
                  <a:lnTo>
                    <a:pt x="674027" y="496366"/>
                  </a:lnTo>
                  <a:lnTo>
                    <a:pt x="658444" y="486930"/>
                  </a:lnTo>
                  <a:lnTo>
                    <a:pt x="698919" y="503275"/>
                  </a:lnTo>
                  <a:close/>
                </a:path>
                <a:path w="930909" h="840740">
                  <a:moveTo>
                    <a:pt x="739533" y="519684"/>
                  </a:moveTo>
                  <a:lnTo>
                    <a:pt x="723722" y="516483"/>
                  </a:lnTo>
                  <a:lnTo>
                    <a:pt x="710819" y="519976"/>
                  </a:lnTo>
                  <a:lnTo>
                    <a:pt x="702119" y="529361"/>
                  </a:lnTo>
                  <a:lnTo>
                    <a:pt x="698931" y="543890"/>
                  </a:lnTo>
                  <a:lnTo>
                    <a:pt x="698931" y="584492"/>
                  </a:lnTo>
                  <a:lnTo>
                    <a:pt x="739533" y="600900"/>
                  </a:lnTo>
                  <a:lnTo>
                    <a:pt x="739533" y="519684"/>
                  </a:lnTo>
                  <a:close/>
                </a:path>
                <a:path w="930909" h="840740">
                  <a:moveTo>
                    <a:pt x="739533" y="479069"/>
                  </a:moveTo>
                  <a:lnTo>
                    <a:pt x="698931" y="462661"/>
                  </a:lnTo>
                  <a:lnTo>
                    <a:pt x="698931" y="503262"/>
                  </a:lnTo>
                  <a:lnTo>
                    <a:pt x="739533" y="519671"/>
                  </a:lnTo>
                  <a:lnTo>
                    <a:pt x="739533" y="479069"/>
                  </a:lnTo>
                  <a:close/>
                </a:path>
                <a:path w="930909" h="840740">
                  <a:moveTo>
                    <a:pt x="808520" y="142201"/>
                  </a:moveTo>
                  <a:lnTo>
                    <a:pt x="783729" y="94754"/>
                  </a:lnTo>
                  <a:lnTo>
                    <a:pt x="752106" y="81978"/>
                  </a:lnTo>
                  <a:lnTo>
                    <a:pt x="739203" y="85471"/>
                  </a:lnTo>
                  <a:lnTo>
                    <a:pt x="730504" y="94869"/>
                  </a:lnTo>
                  <a:lnTo>
                    <a:pt x="727430" y="108813"/>
                  </a:lnTo>
                  <a:lnTo>
                    <a:pt x="727430" y="68808"/>
                  </a:lnTo>
                  <a:lnTo>
                    <a:pt x="711631" y="65620"/>
                  </a:lnTo>
                  <a:lnTo>
                    <a:pt x="698715" y="69100"/>
                  </a:lnTo>
                  <a:lnTo>
                    <a:pt x="690016" y="78498"/>
                  </a:lnTo>
                  <a:lnTo>
                    <a:pt x="686828" y="93014"/>
                  </a:lnTo>
                  <a:lnTo>
                    <a:pt x="686828" y="133616"/>
                  </a:lnTo>
                  <a:lnTo>
                    <a:pt x="711631" y="181051"/>
                  </a:lnTo>
                  <a:lnTo>
                    <a:pt x="768032" y="207035"/>
                  </a:lnTo>
                  <a:lnTo>
                    <a:pt x="764844" y="189941"/>
                  </a:lnTo>
                  <a:lnTo>
                    <a:pt x="756145" y="173520"/>
                  </a:lnTo>
                  <a:lnTo>
                    <a:pt x="743242" y="159600"/>
                  </a:lnTo>
                  <a:lnTo>
                    <a:pt x="727430" y="150025"/>
                  </a:lnTo>
                  <a:lnTo>
                    <a:pt x="727430" y="110070"/>
                  </a:lnTo>
                  <a:lnTo>
                    <a:pt x="752106" y="156819"/>
                  </a:lnTo>
                  <a:lnTo>
                    <a:pt x="783729" y="169595"/>
                  </a:lnTo>
                  <a:lnTo>
                    <a:pt x="796632" y="166103"/>
                  </a:lnTo>
                  <a:lnTo>
                    <a:pt x="805332" y="156718"/>
                  </a:lnTo>
                  <a:lnTo>
                    <a:pt x="808520" y="142201"/>
                  </a:lnTo>
                  <a:close/>
                </a:path>
                <a:path w="930909" h="840740">
                  <a:moveTo>
                    <a:pt x="889863" y="175044"/>
                  </a:moveTo>
                  <a:lnTo>
                    <a:pt x="865060" y="127609"/>
                  </a:lnTo>
                  <a:lnTo>
                    <a:pt x="808647" y="101625"/>
                  </a:lnTo>
                  <a:lnTo>
                    <a:pt x="808647" y="142227"/>
                  </a:lnTo>
                  <a:lnTo>
                    <a:pt x="848906" y="158508"/>
                  </a:lnTo>
                  <a:lnTo>
                    <a:pt x="833348" y="155359"/>
                  </a:lnTo>
                  <a:lnTo>
                    <a:pt x="820445" y="158838"/>
                  </a:lnTo>
                  <a:lnTo>
                    <a:pt x="811733" y="168236"/>
                  </a:lnTo>
                  <a:lnTo>
                    <a:pt x="808545" y="182753"/>
                  </a:lnTo>
                  <a:lnTo>
                    <a:pt x="768045" y="166433"/>
                  </a:lnTo>
                  <a:lnTo>
                    <a:pt x="768045" y="207035"/>
                  </a:lnTo>
                  <a:lnTo>
                    <a:pt x="808647" y="223443"/>
                  </a:lnTo>
                  <a:lnTo>
                    <a:pt x="808647" y="183299"/>
                  </a:lnTo>
                  <a:lnTo>
                    <a:pt x="811733" y="199847"/>
                  </a:lnTo>
                  <a:lnTo>
                    <a:pt x="820445" y="216268"/>
                  </a:lnTo>
                  <a:lnTo>
                    <a:pt x="833348" y="230187"/>
                  </a:lnTo>
                  <a:lnTo>
                    <a:pt x="849147" y="239763"/>
                  </a:lnTo>
                  <a:lnTo>
                    <a:pt x="864958" y="242963"/>
                  </a:lnTo>
                  <a:lnTo>
                    <a:pt x="877874" y="239471"/>
                  </a:lnTo>
                  <a:lnTo>
                    <a:pt x="886574" y="230085"/>
                  </a:lnTo>
                  <a:lnTo>
                    <a:pt x="889762" y="215569"/>
                  </a:lnTo>
                  <a:lnTo>
                    <a:pt x="886574" y="198475"/>
                  </a:lnTo>
                  <a:lnTo>
                    <a:pt x="877874" y="182041"/>
                  </a:lnTo>
                  <a:lnTo>
                    <a:pt x="864958" y="168122"/>
                  </a:lnTo>
                  <a:lnTo>
                    <a:pt x="849376" y="158699"/>
                  </a:lnTo>
                  <a:lnTo>
                    <a:pt x="889863" y="175044"/>
                  </a:lnTo>
                  <a:close/>
                </a:path>
                <a:path w="930909" h="840740">
                  <a:moveTo>
                    <a:pt x="930465" y="191452"/>
                  </a:moveTo>
                  <a:lnTo>
                    <a:pt x="914666" y="188252"/>
                  </a:lnTo>
                  <a:lnTo>
                    <a:pt x="901763" y="191744"/>
                  </a:lnTo>
                  <a:lnTo>
                    <a:pt x="893064" y="201129"/>
                  </a:lnTo>
                  <a:lnTo>
                    <a:pt x="889863" y="215658"/>
                  </a:lnTo>
                  <a:lnTo>
                    <a:pt x="889863" y="256260"/>
                  </a:lnTo>
                  <a:lnTo>
                    <a:pt x="930465" y="272669"/>
                  </a:lnTo>
                  <a:lnTo>
                    <a:pt x="930465" y="191452"/>
                  </a:lnTo>
                  <a:close/>
                </a:path>
                <a:path w="930909" h="840740">
                  <a:moveTo>
                    <a:pt x="930465" y="150837"/>
                  </a:moveTo>
                  <a:lnTo>
                    <a:pt x="889863" y="134429"/>
                  </a:lnTo>
                  <a:lnTo>
                    <a:pt x="889863" y="175031"/>
                  </a:lnTo>
                  <a:lnTo>
                    <a:pt x="930465" y="191439"/>
                  </a:lnTo>
                  <a:lnTo>
                    <a:pt x="930465" y="15083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94" y="0"/>
                  </a:moveTo>
                  <a:lnTo>
                    <a:pt x="8128800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4112" y="5855640"/>
                  </a:lnTo>
                  <a:lnTo>
                    <a:pt x="2370010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86" y="5843194"/>
                  </a:lnTo>
                  <a:lnTo>
                    <a:pt x="2753423" y="5836234"/>
                  </a:lnTo>
                  <a:lnTo>
                    <a:pt x="2848241" y="5827776"/>
                  </a:lnTo>
                  <a:lnTo>
                    <a:pt x="2942615" y="5817806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87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49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64" y="5527408"/>
                  </a:lnTo>
                  <a:lnTo>
                    <a:pt x="4297286" y="5496382"/>
                  </a:lnTo>
                  <a:lnTo>
                    <a:pt x="4382998" y="5464048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90" y="5283149"/>
                  </a:lnTo>
                  <a:lnTo>
                    <a:pt x="4883239" y="5243207"/>
                  </a:lnTo>
                  <a:lnTo>
                    <a:pt x="4964176" y="5202059"/>
                  </a:lnTo>
                  <a:lnTo>
                    <a:pt x="5044376" y="5159692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41"/>
                  </a:lnTo>
                  <a:lnTo>
                    <a:pt x="5319179" y="5002034"/>
                  </a:lnTo>
                  <a:lnTo>
                    <a:pt x="5357673" y="4978349"/>
                  </a:lnTo>
                  <a:lnTo>
                    <a:pt x="5395963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60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94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83" y="4416679"/>
                  </a:lnTo>
                  <a:lnTo>
                    <a:pt x="6151778" y="4387012"/>
                  </a:lnTo>
                  <a:lnTo>
                    <a:pt x="6185344" y="4357078"/>
                  </a:lnTo>
                  <a:lnTo>
                    <a:pt x="6218682" y="4326902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70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50" y="3945534"/>
                  </a:lnTo>
                  <a:lnTo>
                    <a:pt x="6630225" y="3912197"/>
                  </a:lnTo>
                  <a:lnTo>
                    <a:pt x="6660159" y="3878630"/>
                  </a:lnTo>
                  <a:lnTo>
                    <a:pt x="6689826" y="3844836"/>
                  </a:lnTo>
                  <a:lnTo>
                    <a:pt x="6719252" y="3810800"/>
                  </a:lnTo>
                  <a:lnTo>
                    <a:pt x="6748412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46"/>
                  </a:lnTo>
                  <a:lnTo>
                    <a:pt x="6862445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36" y="3494519"/>
                  </a:lnTo>
                  <a:lnTo>
                    <a:pt x="6999008" y="3458286"/>
                  </a:lnTo>
                  <a:lnTo>
                    <a:pt x="7025500" y="3421837"/>
                  </a:lnTo>
                  <a:lnTo>
                    <a:pt x="7051726" y="3385185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72" y="3236480"/>
                  </a:lnTo>
                  <a:lnTo>
                    <a:pt x="7178700" y="3198787"/>
                  </a:lnTo>
                  <a:lnTo>
                    <a:pt x="7203249" y="3160903"/>
                  </a:lnTo>
                  <a:lnTo>
                    <a:pt x="7227519" y="3122803"/>
                  </a:lnTo>
                  <a:lnTo>
                    <a:pt x="7251497" y="3084525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702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76" y="2731224"/>
                  </a:lnTo>
                  <a:lnTo>
                    <a:pt x="7475207" y="2691028"/>
                  </a:lnTo>
                  <a:lnTo>
                    <a:pt x="7495934" y="2650642"/>
                  </a:lnTo>
                  <a:lnTo>
                    <a:pt x="7516368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804" y="2487345"/>
                  </a:lnTo>
                  <a:lnTo>
                    <a:pt x="7594994" y="2446083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55"/>
                  </a:lnTo>
                  <a:lnTo>
                    <a:pt x="7668641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59"/>
                  </a:lnTo>
                  <a:lnTo>
                    <a:pt x="7737195" y="2109838"/>
                  </a:lnTo>
                  <a:lnTo>
                    <a:pt x="7753528" y="2067077"/>
                  </a:lnTo>
                  <a:lnTo>
                    <a:pt x="7769530" y="2024138"/>
                  </a:lnTo>
                  <a:lnTo>
                    <a:pt x="7785214" y="1981060"/>
                  </a:lnTo>
                  <a:lnTo>
                    <a:pt x="7800568" y="1937804"/>
                  </a:lnTo>
                  <a:lnTo>
                    <a:pt x="7815580" y="1894408"/>
                  </a:lnTo>
                  <a:lnTo>
                    <a:pt x="7830274" y="1850859"/>
                  </a:lnTo>
                  <a:lnTo>
                    <a:pt x="7844637" y="1807146"/>
                  </a:lnTo>
                  <a:lnTo>
                    <a:pt x="7858658" y="1763293"/>
                  </a:lnTo>
                  <a:lnTo>
                    <a:pt x="7872349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95"/>
                  </a:lnTo>
                  <a:lnTo>
                    <a:pt x="7923708" y="1541805"/>
                  </a:lnTo>
                  <a:lnTo>
                    <a:pt x="7935684" y="1497076"/>
                  </a:lnTo>
                  <a:lnTo>
                    <a:pt x="7947330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408" y="1271358"/>
                  </a:lnTo>
                  <a:lnTo>
                    <a:pt x="8000301" y="1225816"/>
                  </a:lnTo>
                  <a:lnTo>
                    <a:pt x="8009839" y="1180134"/>
                  </a:lnTo>
                  <a:lnTo>
                    <a:pt x="8019021" y="1134325"/>
                  </a:lnTo>
                  <a:lnTo>
                    <a:pt x="8027835" y="1088390"/>
                  </a:lnTo>
                  <a:lnTo>
                    <a:pt x="8036306" y="1042339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97"/>
                  </a:lnTo>
                  <a:lnTo>
                    <a:pt x="8085404" y="716483"/>
                  </a:lnTo>
                  <a:lnTo>
                    <a:pt x="8090954" y="669467"/>
                  </a:lnTo>
                  <a:lnTo>
                    <a:pt x="8096123" y="622338"/>
                  </a:lnTo>
                  <a:lnTo>
                    <a:pt x="8100923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38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800" y="25"/>
                  </a:lnTo>
                  <a:lnTo>
                    <a:pt x="8128800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81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44" y="5793410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604" y="5727141"/>
                  </a:lnTo>
                  <a:lnTo>
                    <a:pt x="9445561" y="5707011"/>
                  </a:lnTo>
                  <a:lnTo>
                    <a:pt x="9535985" y="5685472"/>
                  </a:lnTo>
                  <a:lnTo>
                    <a:pt x="9625863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82"/>
                  </a:lnTo>
                  <a:lnTo>
                    <a:pt x="10238626" y="5464035"/>
                  </a:lnTo>
                  <a:lnTo>
                    <a:pt x="10323690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46"/>
                  </a:lnTo>
                  <a:lnTo>
                    <a:pt x="10657218" y="5283149"/>
                  </a:lnTo>
                  <a:lnTo>
                    <a:pt x="10738879" y="5243207"/>
                  </a:lnTo>
                  <a:lnTo>
                    <a:pt x="10819803" y="5202047"/>
                  </a:lnTo>
                  <a:lnTo>
                    <a:pt x="10900016" y="5159680"/>
                  </a:lnTo>
                  <a:lnTo>
                    <a:pt x="10939844" y="5138051"/>
                  </a:lnTo>
                  <a:lnTo>
                    <a:pt x="10979480" y="5116119"/>
                  </a:lnTo>
                  <a:lnTo>
                    <a:pt x="11018926" y="5093894"/>
                  </a:lnTo>
                  <a:lnTo>
                    <a:pt x="11058195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102"/>
                  </a:lnTo>
                  <a:lnTo>
                    <a:pt x="11327575" y="4905540"/>
                  </a:lnTo>
                  <a:lnTo>
                    <a:pt x="11365268" y="4880711"/>
                  </a:lnTo>
                  <a:lnTo>
                    <a:pt x="11402746" y="4855603"/>
                  </a:lnTo>
                  <a:lnTo>
                    <a:pt x="11440033" y="4830203"/>
                  </a:lnTo>
                  <a:lnTo>
                    <a:pt x="11477104" y="4804524"/>
                  </a:lnTo>
                  <a:lnTo>
                    <a:pt x="11513960" y="4778578"/>
                  </a:lnTo>
                  <a:lnTo>
                    <a:pt x="11550625" y="4752352"/>
                  </a:lnTo>
                  <a:lnTo>
                    <a:pt x="11587074" y="4725848"/>
                  </a:lnTo>
                  <a:lnTo>
                    <a:pt x="11623294" y="4699076"/>
                  </a:lnTo>
                  <a:lnTo>
                    <a:pt x="11659324" y="4672038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59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18" y="4386999"/>
                  </a:lnTo>
                  <a:lnTo>
                    <a:pt x="12040984" y="4357078"/>
                  </a:lnTo>
                  <a:lnTo>
                    <a:pt x="12074309" y="4326890"/>
                  </a:lnTo>
                  <a:lnTo>
                    <a:pt x="12107418" y="4296461"/>
                  </a:lnTo>
                  <a:lnTo>
                    <a:pt x="12140286" y="4265777"/>
                  </a:lnTo>
                  <a:lnTo>
                    <a:pt x="12172912" y="4234840"/>
                  </a:lnTo>
                  <a:lnTo>
                    <a:pt x="12193194" y="421532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endParaRPr lang="nl-NL" dirty="0"/>
            </a:p>
            <a:p>
              <a:r>
                <a:rPr lang="nl-NL" dirty="0"/>
                <a:t>			   </a:t>
              </a:r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In Oude IJsselstreek</a:t>
              </a:r>
            </a:p>
            <a:p>
              <a:endParaRPr lang="nl-NL" sz="3000" dirty="0">
                <a:solidFill>
                  <a:schemeClr val="bg1"/>
                </a:solidFill>
                <a:latin typeface="Niramit-BoldItalic"/>
              </a:endParaRPr>
            </a:p>
            <a:p>
              <a:endParaRPr lang="nl-NL" sz="3000" dirty="0">
                <a:solidFill>
                  <a:schemeClr val="bg1"/>
                </a:solidFill>
                <a:latin typeface="Niramit-BoldItalic"/>
              </a:endParaRPr>
            </a:p>
            <a:p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	1 loket (</a:t>
              </a:r>
              <a:r>
                <a:rPr lang="nl-NL" sz="3000" dirty="0" err="1">
                  <a:solidFill>
                    <a:schemeClr val="bg1"/>
                  </a:solidFill>
                  <a:latin typeface="Niramit-BoldItalic"/>
                </a:rPr>
                <a:t>Azora</a:t>
              </a:r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, </a:t>
              </a:r>
              <a:r>
                <a:rPr lang="nl-NL" sz="3000" dirty="0" err="1">
                  <a:solidFill>
                    <a:schemeClr val="bg1"/>
                  </a:solidFill>
                  <a:latin typeface="Niramit-BoldItalic"/>
                </a:rPr>
                <a:t>Sensire</a:t>
              </a:r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 en gemeente)</a:t>
              </a:r>
            </a:p>
            <a:p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	Meer levensgeluk</a:t>
              </a:r>
            </a:p>
            <a:p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	Leeftijd maakt niet uit</a:t>
              </a:r>
            </a:p>
            <a:p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	Ook bij palliatieve zorg</a:t>
              </a:r>
            </a:p>
            <a:p>
              <a:r>
                <a:rPr lang="nl-NL" sz="3000" dirty="0">
                  <a:solidFill>
                    <a:schemeClr val="bg1"/>
                  </a:solidFill>
                  <a:latin typeface="Niramit-BoldItalic"/>
                </a:rPr>
                <a:t>	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sz="3000" dirty="0">
                <a:solidFill>
                  <a:schemeClr val="bg1"/>
                </a:solidFill>
                <a:latin typeface="Niramit-BoldItalic"/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1002360"/>
              <a:ext cx="4064393" cy="9009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900887"/>
              <a:ext cx="4064393" cy="9039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2802398"/>
              <a:ext cx="4064393" cy="9039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3703916"/>
              <a:ext cx="4064393" cy="9027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4604220"/>
              <a:ext cx="4064393" cy="9039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28799" y="5505732"/>
              <a:ext cx="2710884" cy="9039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37291" y="5505732"/>
              <a:ext cx="1034478" cy="4531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7291" y="5956490"/>
              <a:ext cx="414578" cy="2387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28799" y="6407251"/>
              <a:ext cx="2256777" cy="4507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ctrTitle"/>
          </p:nvPr>
        </p:nvSpPr>
        <p:spPr>
          <a:xfrm>
            <a:off x="1322038" y="475366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>
                <a:latin typeface="Niramit-SemiBold"/>
                <a:cs typeface="Niramit-SemiBold"/>
              </a:rPr>
              <a:t>Ook in Nederland </a:t>
            </a:r>
            <a:endParaRPr sz="3600">
              <a:latin typeface="Niramit-SemiBold"/>
              <a:cs typeface="Niramit-SemiBold"/>
            </a:endParaRPr>
          </a:p>
        </p:txBody>
      </p:sp>
      <p:pic>
        <p:nvPicPr>
          <p:cNvPr id="1028" name="Picture 4" descr="Samen Sterker Thuis | LinkedIn">
            <a:extLst>
              <a:ext uri="{FF2B5EF4-FFF2-40B4-BE49-F238E27FC236}">
                <a16:creationId xmlns:a16="http://schemas.microsoft.com/office/drawing/2014/main" id="{EB87DA1D-8EE4-542E-6898-A3163179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4" y="142055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0603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51C2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1270" y="0"/>
            <a:ext cx="12193270" cy="6858000"/>
            <a:chOff x="0" y="0"/>
            <a:chExt cx="1219327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385648" cy="30027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0054" y="0"/>
              <a:ext cx="813139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996612"/>
              <a:ext cx="11385648" cy="30093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999813"/>
              <a:ext cx="11385647" cy="8581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4497" y="0"/>
              <a:ext cx="1758702" cy="68580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42100" y="2576539"/>
            <a:ext cx="483010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317750" algn="l"/>
                <a:tab pos="2355850" algn="l"/>
                <a:tab pos="3072765" algn="l"/>
              </a:tabLst>
            </a:pPr>
            <a:r>
              <a:rPr sz="4800" spc="-10">
                <a:solidFill>
                  <a:srgbClr val="FFFFFF"/>
                </a:solidFill>
              </a:rPr>
              <a:t>Mensen</a:t>
            </a:r>
            <a:r>
              <a:rPr sz="4800">
                <a:solidFill>
                  <a:srgbClr val="FFFFFF"/>
                </a:solidFill>
              </a:rPr>
              <a:t>	</a:t>
            </a:r>
            <a:r>
              <a:rPr sz="4800" spc="-10" err="1">
                <a:solidFill>
                  <a:srgbClr val="FFFFFF"/>
                </a:solidFill>
              </a:rPr>
              <a:t>helpen</a:t>
            </a:r>
            <a:r>
              <a:rPr sz="4800" spc="-10">
                <a:solidFill>
                  <a:srgbClr val="FFFFFF"/>
                </a:solidFill>
              </a:rPr>
              <a:t> </a:t>
            </a:r>
            <a:r>
              <a:rPr sz="4800" spc="-10" err="1">
                <a:solidFill>
                  <a:srgbClr val="FFFFFF"/>
                </a:solidFill>
              </a:rPr>
              <a:t>zichzelf</a:t>
            </a:r>
            <a:r>
              <a:rPr lang="nl-NL" sz="4800" spc="-10">
                <a:solidFill>
                  <a:srgbClr val="FFFFFF"/>
                </a:solidFill>
              </a:rPr>
              <a:t> </a:t>
            </a:r>
            <a:r>
              <a:rPr sz="4800" spc="-25" err="1">
                <a:solidFill>
                  <a:srgbClr val="FFFFFF"/>
                </a:solidFill>
              </a:rPr>
              <a:t>te</a:t>
            </a:r>
            <a:r>
              <a:rPr lang="en-US" sz="4800" spc="-25">
                <a:solidFill>
                  <a:srgbClr val="FFFFFF"/>
                </a:solidFill>
              </a:rPr>
              <a:t> </a:t>
            </a:r>
            <a:r>
              <a:rPr lang="nl-NL" sz="4800" spc="-10" err="1">
                <a:solidFill>
                  <a:srgbClr val="FFFFFF"/>
                </a:solidFill>
              </a:rPr>
              <a:t>helpen</a:t>
            </a:r>
            <a:endParaRPr sz="4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856"/>
            <a:ext cx="12193270" cy="6653530"/>
            <a:chOff x="0" y="204856"/>
            <a:chExt cx="12193270" cy="6653530"/>
          </a:xfrm>
        </p:grpSpPr>
        <p:sp>
          <p:nvSpPr>
            <p:cNvPr id="3" name="object 3"/>
            <p:cNvSpPr/>
            <p:nvPr/>
          </p:nvSpPr>
          <p:spPr>
            <a:xfrm>
              <a:off x="10839069" y="204863"/>
              <a:ext cx="930910" cy="840740"/>
            </a:xfrm>
            <a:custGeom>
              <a:avLst/>
              <a:gdLst/>
              <a:ahLst/>
              <a:cxnLst/>
              <a:rect l="l" t="t" r="r" b="b"/>
              <a:pathLst>
                <a:path w="930909" h="840740">
                  <a:moveTo>
                    <a:pt x="40601" y="576834"/>
                  </a:moveTo>
                  <a:lnTo>
                    <a:pt x="0" y="560425"/>
                  </a:lnTo>
                  <a:lnTo>
                    <a:pt x="0" y="601027"/>
                  </a:lnTo>
                  <a:lnTo>
                    <a:pt x="40601" y="617435"/>
                  </a:lnTo>
                  <a:lnTo>
                    <a:pt x="40601" y="576834"/>
                  </a:lnTo>
                  <a:close/>
                </a:path>
                <a:path w="930909" h="840740">
                  <a:moveTo>
                    <a:pt x="81216" y="613549"/>
                  </a:moveTo>
                  <a:lnTo>
                    <a:pt x="53009" y="583438"/>
                  </a:lnTo>
                  <a:lnTo>
                    <a:pt x="46558" y="585190"/>
                  </a:lnTo>
                  <a:lnTo>
                    <a:pt x="42202" y="589876"/>
                  </a:lnTo>
                  <a:lnTo>
                    <a:pt x="40614" y="597141"/>
                  </a:lnTo>
                  <a:lnTo>
                    <a:pt x="42202" y="605688"/>
                  </a:lnTo>
                  <a:lnTo>
                    <a:pt x="46558" y="613905"/>
                  </a:lnTo>
                  <a:lnTo>
                    <a:pt x="53009" y="620864"/>
                  </a:lnTo>
                  <a:lnTo>
                    <a:pt x="60921" y="625652"/>
                  </a:lnTo>
                  <a:lnTo>
                    <a:pt x="68821" y="627240"/>
                  </a:lnTo>
                  <a:lnTo>
                    <a:pt x="75272" y="625500"/>
                  </a:lnTo>
                  <a:lnTo>
                    <a:pt x="79616" y="620801"/>
                  </a:lnTo>
                  <a:lnTo>
                    <a:pt x="81216" y="613549"/>
                  </a:lnTo>
                  <a:close/>
                </a:path>
                <a:path w="930909" h="840740">
                  <a:moveTo>
                    <a:pt x="121818" y="569036"/>
                  </a:moveTo>
                  <a:lnTo>
                    <a:pt x="106019" y="565848"/>
                  </a:lnTo>
                  <a:lnTo>
                    <a:pt x="93116" y="569341"/>
                  </a:lnTo>
                  <a:lnTo>
                    <a:pt x="84416" y="578726"/>
                  </a:lnTo>
                  <a:lnTo>
                    <a:pt x="81216" y="593242"/>
                  </a:lnTo>
                  <a:lnTo>
                    <a:pt x="81216" y="613549"/>
                  </a:lnTo>
                  <a:lnTo>
                    <a:pt x="81216" y="633844"/>
                  </a:lnTo>
                  <a:lnTo>
                    <a:pt x="97028" y="637044"/>
                  </a:lnTo>
                  <a:lnTo>
                    <a:pt x="109931" y="633564"/>
                  </a:lnTo>
                  <a:lnTo>
                    <a:pt x="118630" y="624166"/>
                  </a:lnTo>
                  <a:lnTo>
                    <a:pt x="121818" y="609650"/>
                  </a:lnTo>
                  <a:lnTo>
                    <a:pt x="121818" y="569036"/>
                  </a:lnTo>
                  <a:close/>
                </a:path>
                <a:path w="930909" h="840740">
                  <a:moveTo>
                    <a:pt x="121818" y="528434"/>
                  </a:moveTo>
                  <a:lnTo>
                    <a:pt x="81216" y="512025"/>
                  </a:lnTo>
                  <a:lnTo>
                    <a:pt x="81216" y="552627"/>
                  </a:lnTo>
                  <a:lnTo>
                    <a:pt x="121818" y="569036"/>
                  </a:lnTo>
                  <a:lnTo>
                    <a:pt x="121818" y="528434"/>
                  </a:lnTo>
                  <a:close/>
                </a:path>
                <a:path w="930909" h="840740">
                  <a:moveTo>
                    <a:pt x="162433" y="585457"/>
                  </a:moveTo>
                  <a:lnTo>
                    <a:pt x="121831" y="569048"/>
                  </a:lnTo>
                  <a:lnTo>
                    <a:pt x="121831" y="650265"/>
                  </a:lnTo>
                  <a:lnTo>
                    <a:pt x="137629" y="653453"/>
                  </a:lnTo>
                  <a:lnTo>
                    <a:pt x="150533" y="649960"/>
                  </a:lnTo>
                  <a:lnTo>
                    <a:pt x="159245" y="640575"/>
                  </a:lnTo>
                  <a:lnTo>
                    <a:pt x="162433" y="626059"/>
                  </a:lnTo>
                  <a:lnTo>
                    <a:pt x="162433" y="585457"/>
                  </a:lnTo>
                  <a:close/>
                </a:path>
                <a:path w="930909" h="840740">
                  <a:moveTo>
                    <a:pt x="162433" y="565150"/>
                  </a:moveTo>
                  <a:lnTo>
                    <a:pt x="134226" y="535038"/>
                  </a:lnTo>
                  <a:lnTo>
                    <a:pt x="127774" y="536778"/>
                  </a:lnTo>
                  <a:lnTo>
                    <a:pt x="123418" y="541477"/>
                  </a:lnTo>
                  <a:lnTo>
                    <a:pt x="121831" y="548741"/>
                  </a:lnTo>
                  <a:lnTo>
                    <a:pt x="123418" y="557288"/>
                  </a:lnTo>
                  <a:lnTo>
                    <a:pt x="127774" y="565505"/>
                  </a:lnTo>
                  <a:lnTo>
                    <a:pt x="134226" y="572465"/>
                  </a:lnTo>
                  <a:lnTo>
                    <a:pt x="142138" y="577253"/>
                  </a:lnTo>
                  <a:lnTo>
                    <a:pt x="150037" y="578840"/>
                  </a:lnTo>
                  <a:lnTo>
                    <a:pt x="156489" y="577100"/>
                  </a:lnTo>
                  <a:lnTo>
                    <a:pt x="160832" y="572401"/>
                  </a:lnTo>
                  <a:lnTo>
                    <a:pt x="162433" y="565150"/>
                  </a:lnTo>
                  <a:close/>
                </a:path>
                <a:path w="930909" h="840740">
                  <a:moveTo>
                    <a:pt x="231597" y="248589"/>
                  </a:moveTo>
                  <a:lnTo>
                    <a:pt x="190995" y="232181"/>
                  </a:lnTo>
                  <a:lnTo>
                    <a:pt x="190995" y="272783"/>
                  </a:lnTo>
                  <a:lnTo>
                    <a:pt x="231597" y="289191"/>
                  </a:lnTo>
                  <a:lnTo>
                    <a:pt x="231597" y="248589"/>
                  </a:lnTo>
                  <a:close/>
                </a:path>
                <a:path w="930909" h="840740">
                  <a:moveTo>
                    <a:pt x="243649" y="699477"/>
                  </a:moveTo>
                  <a:lnTo>
                    <a:pt x="240449" y="682383"/>
                  </a:lnTo>
                  <a:lnTo>
                    <a:pt x="231749" y="665962"/>
                  </a:lnTo>
                  <a:lnTo>
                    <a:pt x="218846" y="652043"/>
                  </a:lnTo>
                  <a:lnTo>
                    <a:pt x="203047" y="642467"/>
                  </a:lnTo>
                  <a:lnTo>
                    <a:pt x="203047" y="561251"/>
                  </a:lnTo>
                  <a:lnTo>
                    <a:pt x="187236" y="558050"/>
                  </a:lnTo>
                  <a:lnTo>
                    <a:pt x="174332" y="561543"/>
                  </a:lnTo>
                  <a:lnTo>
                    <a:pt x="165633" y="570941"/>
                  </a:lnTo>
                  <a:lnTo>
                    <a:pt x="162445" y="585457"/>
                  </a:lnTo>
                  <a:lnTo>
                    <a:pt x="162445" y="626059"/>
                  </a:lnTo>
                  <a:lnTo>
                    <a:pt x="165633" y="643153"/>
                  </a:lnTo>
                  <a:lnTo>
                    <a:pt x="174332" y="659574"/>
                  </a:lnTo>
                  <a:lnTo>
                    <a:pt x="187236" y="673493"/>
                  </a:lnTo>
                  <a:lnTo>
                    <a:pt x="203047" y="683069"/>
                  </a:lnTo>
                  <a:lnTo>
                    <a:pt x="243649" y="699477"/>
                  </a:lnTo>
                  <a:close/>
                </a:path>
                <a:path w="930909" h="840740">
                  <a:moveTo>
                    <a:pt x="272211" y="285305"/>
                  </a:moveTo>
                  <a:lnTo>
                    <a:pt x="244005" y="255193"/>
                  </a:lnTo>
                  <a:lnTo>
                    <a:pt x="237553" y="256933"/>
                  </a:lnTo>
                  <a:lnTo>
                    <a:pt x="233197" y="261632"/>
                  </a:lnTo>
                  <a:lnTo>
                    <a:pt x="231609" y="268897"/>
                  </a:lnTo>
                  <a:lnTo>
                    <a:pt x="233197" y="277444"/>
                  </a:lnTo>
                  <a:lnTo>
                    <a:pt x="237553" y="285648"/>
                  </a:lnTo>
                  <a:lnTo>
                    <a:pt x="244005" y="292608"/>
                  </a:lnTo>
                  <a:lnTo>
                    <a:pt x="251917" y="297408"/>
                  </a:lnTo>
                  <a:lnTo>
                    <a:pt x="259816" y="298996"/>
                  </a:lnTo>
                  <a:lnTo>
                    <a:pt x="266268" y="297256"/>
                  </a:lnTo>
                  <a:lnTo>
                    <a:pt x="270611" y="292557"/>
                  </a:lnTo>
                  <a:lnTo>
                    <a:pt x="272211" y="285305"/>
                  </a:lnTo>
                  <a:close/>
                </a:path>
                <a:path w="930909" h="840740">
                  <a:moveTo>
                    <a:pt x="284251" y="675284"/>
                  </a:moveTo>
                  <a:lnTo>
                    <a:pt x="243649" y="658876"/>
                  </a:lnTo>
                  <a:lnTo>
                    <a:pt x="243649" y="699477"/>
                  </a:lnTo>
                  <a:lnTo>
                    <a:pt x="284251" y="715886"/>
                  </a:lnTo>
                  <a:lnTo>
                    <a:pt x="284251" y="675284"/>
                  </a:lnTo>
                  <a:close/>
                </a:path>
                <a:path w="930909" h="840740">
                  <a:moveTo>
                    <a:pt x="312826" y="200190"/>
                  </a:moveTo>
                  <a:lnTo>
                    <a:pt x="272211" y="183781"/>
                  </a:lnTo>
                  <a:lnTo>
                    <a:pt x="272211" y="224383"/>
                  </a:lnTo>
                  <a:lnTo>
                    <a:pt x="312826" y="240792"/>
                  </a:lnTo>
                  <a:lnTo>
                    <a:pt x="312826" y="220484"/>
                  </a:lnTo>
                  <a:lnTo>
                    <a:pt x="312826" y="200190"/>
                  </a:lnTo>
                  <a:close/>
                </a:path>
                <a:path w="930909" h="840740">
                  <a:moveTo>
                    <a:pt x="353428" y="257200"/>
                  </a:moveTo>
                  <a:lnTo>
                    <a:pt x="312826" y="240792"/>
                  </a:lnTo>
                  <a:lnTo>
                    <a:pt x="297014" y="237604"/>
                  </a:lnTo>
                  <a:lnTo>
                    <a:pt x="284111" y="241096"/>
                  </a:lnTo>
                  <a:lnTo>
                    <a:pt x="275399" y="250482"/>
                  </a:lnTo>
                  <a:lnTo>
                    <a:pt x="272211" y="264998"/>
                  </a:lnTo>
                  <a:lnTo>
                    <a:pt x="272211" y="285305"/>
                  </a:lnTo>
                  <a:lnTo>
                    <a:pt x="272211" y="305600"/>
                  </a:lnTo>
                  <a:lnTo>
                    <a:pt x="288023" y="308800"/>
                  </a:lnTo>
                  <a:lnTo>
                    <a:pt x="300926" y="305308"/>
                  </a:lnTo>
                  <a:lnTo>
                    <a:pt x="309638" y="295922"/>
                  </a:lnTo>
                  <a:lnTo>
                    <a:pt x="312826" y="281406"/>
                  </a:lnTo>
                  <a:lnTo>
                    <a:pt x="312826" y="322008"/>
                  </a:lnTo>
                  <a:lnTo>
                    <a:pt x="328625" y="325208"/>
                  </a:lnTo>
                  <a:lnTo>
                    <a:pt x="341528" y="321716"/>
                  </a:lnTo>
                  <a:lnTo>
                    <a:pt x="350240" y="312331"/>
                  </a:lnTo>
                  <a:lnTo>
                    <a:pt x="353428" y="297815"/>
                  </a:lnTo>
                  <a:lnTo>
                    <a:pt x="353428" y="257200"/>
                  </a:lnTo>
                  <a:close/>
                </a:path>
                <a:path w="930909" h="840740">
                  <a:moveTo>
                    <a:pt x="353428" y="236893"/>
                  </a:moveTo>
                  <a:lnTo>
                    <a:pt x="325221" y="206794"/>
                  </a:lnTo>
                  <a:lnTo>
                    <a:pt x="318770" y="208534"/>
                  </a:lnTo>
                  <a:lnTo>
                    <a:pt x="314413" y="213233"/>
                  </a:lnTo>
                  <a:lnTo>
                    <a:pt x="312826" y="220484"/>
                  </a:lnTo>
                  <a:lnTo>
                    <a:pt x="314413" y="229044"/>
                  </a:lnTo>
                  <a:lnTo>
                    <a:pt x="318770" y="237248"/>
                  </a:lnTo>
                  <a:lnTo>
                    <a:pt x="325221" y="244208"/>
                  </a:lnTo>
                  <a:lnTo>
                    <a:pt x="333133" y="248996"/>
                  </a:lnTo>
                  <a:lnTo>
                    <a:pt x="341033" y="250596"/>
                  </a:lnTo>
                  <a:lnTo>
                    <a:pt x="347484" y="248856"/>
                  </a:lnTo>
                  <a:lnTo>
                    <a:pt x="351828" y="244157"/>
                  </a:lnTo>
                  <a:lnTo>
                    <a:pt x="353428" y="236893"/>
                  </a:lnTo>
                  <a:close/>
                </a:path>
                <a:path w="930909" h="840740">
                  <a:moveTo>
                    <a:pt x="365467" y="667486"/>
                  </a:moveTo>
                  <a:lnTo>
                    <a:pt x="340677" y="620052"/>
                  </a:lnTo>
                  <a:lnTo>
                    <a:pt x="284251" y="594067"/>
                  </a:lnTo>
                  <a:lnTo>
                    <a:pt x="284251" y="634669"/>
                  </a:lnTo>
                  <a:lnTo>
                    <a:pt x="324866" y="651078"/>
                  </a:lnTo>
                  <a:lnTo>
                    <a:pt x="365467" y="667486"/>
                  </a:lnTo>
                  <a:close/>
                </a:path>
                <a:path w="930909" h="840740">
                  <a:moveTo>
                    <a:pt x="374053" y="412635"/>
                  </a:moveTo>
                  <a:lnTo>
                    <a:pt x="333451" y="396227"/>
                  </a:lnTo>
                  <a:lnTo>
                    <a:pt x="333451" y="436829"/>
                  </a:lnTo>
                  <a:lnTo>
                    <a:pt x="374053" y="453237"/>
                  </a:lnTo>
                  <a:lnTo>
                    <a:pt x="374053" y="412635"/>
                  </a:lnTo>
                  <a:close/>
                </a:path>
                <a:path w="930909" h="840740">
                  <a:moveTo>
                    <a:pt x="406082" y="683882"/>
                  </a:moveTo>
                  <a:lnTo>
                    <a:pt x="390271" y="680694"/>
                  </a:lnTo>
                  <a:lnTo>
                    <a:pt x="377367" y="684187"/>
                  </a:lnTo>
                  <a:lnTo>
                    <a:pt x="368668" y="693572"/>
                  </a:lnTo>
                  <a:lnTo>
                    <a:pt x="365480" y="708088"/>
                  </a:lnTo>
                  <a:lnTo>
                    <a:pt x="365480" y="748690"/>
                  </a:lnTo>
                  <a:lnTo>
                    <a:pt x="406082" y="765098"/>
                  </a:lnTo>
                  <a:lnTo>
                    <a:pt x="406082" y="683882"/>
                  </a:lnTo>
                  <a:close/>
                </a:path>
                <a:path w="930909" h="840740">
                  <a:moveTo>
                    <a:pt x="406082" y="643280"/>
                  </a:moveTo>
                  <a:lnTo>
                    <a:pt x="365480" y="626872"/>
                  </a:lnTo>
                  <a:lnTo>
                    <a:pt x="365480" y="667473"/>
                  </a:lnTo>
                  <a:lnTo>
                    <a:pt x="406082" y="683882"/>
                  </a:lnTo>
                  <a:lnTo>
                    <a:pt x="406082" y="663587"/>
                  </a:lnTo>
                  <a:lnTo>
                    <a:pt x="406082" y="643280"/>
                  </a:lnTo>
                  <a:close/>
                </a:path>
                <a:path w="930909" h="840740">
                  <a:moveTo>
                    <a:pt x="446684" y="679996"/>
                  </a:moveTo>
                  <a:lnTo>
                    <a:pt x="418490" y="649884"/>
                  </a:lnTo>
                  <a:lnTo>
                    <a:pt x="412026" y="651624"/>
                  </a:lnTo>
                  <a:lnTo>
                    <a:pt x="407682" y="656323"/>
                  </a:lnTo>
                  <a:lnTo>
                    <a:pt x="406082" y="663587"/>
                  </a:lnTo>
                  <a:lnTo>
                    <a:pt x="407682" y="672134"/>
                  </a:lnTo>
                  <a:lnTo>
                    <a:pt x="412026" y="680351"/>
                  </a:lnTo>
                  <a:lnTo>
                    <a:pt x="418490" y="687311"/>
                  </a:lnTo>
                  <a:lnTo>
                    <a:pt x="426389" y="692099"/>
                  </a:lnTo>
                  <a:lnTo>
                    <a:pt x="434289" y="693686"/>
                  </a:lnTo>
                  <a:lnTo>
                    <a:pt x="440740" y="691946"/>
                  </a:lnTo>
                  <a:lnTo>
                    <a:pt x="445084" y="687247"/>
                  </a:lnTo>
                  <a:lnTo>
                    <a:pt x="446684" y="679996"/>
                  </a:lnTo>
                  <a:close/>
                </a:path>
                <a:path w="930909" h="840740">
                  <a:moveTo>
                    <a:pt x="455269" y="404837"/>
                  </a:moveTo>
                  <a:lnTo>
                    <a:pt x="439470" y="401637"/>
                  </a:lnTo>
                  <a:lnTo>
                    <a:pt x="426567" y="405130"/>
                  </a:lnTo>
                  <a:lnTo>
                    <a:pt x="417868" y="414528"/>
                  </a:lnTo>
                  <a:lnTo>
                    <a:pt x="414667" y="429044"/>
                  </a:lnTo>
                  <a:lnTo>
                    <a:pt x="414667" y="449275"/>
                  </a:lnTo>
                  <a:lnTo>
                    <a:pt x="413080" y="440791"/>
                  </a:lnTo>
                  <a:lnTo>
                    <a:pt x="408724" y="432587"/>
                  </a:lnTo>
                  <a:lnTo>
                    <a:pt x="402272" y="425627"/>
                  </a:lnTo>
                  <a:lnTo>
                    <a:pt x="394373" y="420827"/>
                  </a:lnTo>
                  <a:lnTo>
                    <a:pt x="386461" y="419227"/>
                  </a:lnTo>
                  <a:lnTo>
                    <a:pt x="380009" y="420979"/>
                  </a:lnTo>
                  <a:lnTo>
                    <a:pt x="375653" y="425678"/>
                  </a:lnTo>
                  <a:lnTo>
                    <a:pt x="374065" y="432930"/>
                  </a:lnTo>
                  <a:lnTo>
                    <a:pt x="375653" y="441477"/>
                  </a:lnTo>
                  <a:lnTo>
                    <a:pt x="380009" y="449694"/>
                  </a:lnTo>
                  <a:lnTo>
                    <a:pt x="386461" y="456653"/>
                  </a:lnTo>
                  <a:lnTo>
                    <a:pt x="394373" y="461441"/>
                  </a:lnTo>
                  <a:lnTo>
                    <a:pt x="402272" y="463042"/>
                  </a:lnTo>
                  <a:lnTo>
                    <a:pt x="408724" y="461289"/>
                  </a:lnTo>
                  <a:lnTo>
                    <a:pt x="413080" y="456603"/>
                  </a:lnTo>
                  <a:lnTo>
                    <a:pt x="414667" y="449402"/>
                  </a:lnTo>
                  <a:lnTo>
                    <a:pt x="414667" y="469646"/>
                  </a:lnTo>
                  <a:lnTo>
                    <a:pt x="430479" y="472833"/>
                  </a:lnTo>
                  <a:lnTo>
                    <a:pt x="443382" y="469353"/>
                  </a:lnTo>
                  <a:lnTo>
                    <a:pt x="452081" y="459955"/>
                  </a:lnTo>
                  <a:lnTo>
                    <a:pt x="455269" y="445439"/>
                  </a:lnTo>
                  <a:lnTo>
                    <a:pt x="455269" y="404837"/>
                  </a:lnTo>
                  <a:close/>
                </a:path>
                <a:path w="930909" h="840740">
                  <a:moveTo>
                    <a:pt x="475132" y="306387"/>
                  </a:moveTo>
                  <a:lnTo>
                    <a:pt x="450329" y="258953"/>
                  </a:lnTo>
                  <a:lnTo>
                    <a:pt x="418706" y="246176"/>
                  </a:lnTo>
                  <a:lnTo>
                    <a:pt x="405803" y="249669"/>
                  </a:lnTo>
                  <a:lnTo>
                    <a:pt x="397103" y="259054"/>
                  </a:lnTo>
                  <a:lnTo>
                    <a:pt x="394042" y="272999"/>
                  </a:lnTo>
                  <a:lnTo>
                    <a:pt x="394042" y="232994"/>
                  </a:lnTo>
                  <a:lnTo>
                    <a:pt x="378231" y="229806"/>
                  </a:lnTo>
                  <a:lnTo>
                    <a:pt x="365328" y="233299"/>
                  </a:lnTo>
                  <a:lnTo>
                    <a:pt x="356628" y="242684"/>
                  </a:lnTo>
                  <a:lnTo>
                    <a:pt x="353441" y="257200"/>
                  </a:lnTo>
                  <a:lnTo>
                    <a:pt x="353441" y="297802"/>
                  </a:lnTo>
                  <a:lnTo>
                    <a:pt x="394042" y="314210"/>
                  </a:lnTo>
                  <a:lnTo>
                    <a:pt x="394042" y="274256"/>
                  </a:lnTo>
                  <a:lnTo>
                    <a:pt x="397103" y="290664"/>
                  </a:lnTo>
                  <a:lnTo>
                    <a:pt x="434517" y="330581"/>
                  </a:lnTo>
                  <a:lnTo>
                    <a:pt x="450329" y="333781"/>
                  </a:lnTo>
                  <a:lnTo>
                    <a:pt x="463232" y="330288"/>
                  </a:lnTo>
                  <a:lnTo>
                    <a:pt x="471932" y="320903"/>
                  </a:lnTo>
                  <a:lnTo>
                    <a:pt x="475132" y="306387"/>
                  </a:lnTo>
                  <a:close/>
                </a:path>
                <a:path w="930909" h="840740">
                  <a:moveTo>
                    <a:pt x="495884" y="421246"/>
                  </a:moveTo>
                  <a:lnTo>
                    <a:pt x="455282" y="404837"/>
                  </a:lnTo>
                  <a:lnTo>
                    <a:pt x="455282" y="486054"/>
                  </a:lnTo>
                  <a:lnTo>
                    <a:pt x="471081" y="489242"/>
                  </a:lnTo>
                  <a:lnTo>
                    <a:pt x="483997" y="485749"/>
                  </a:lnTo>
                  <a:lnTo>
                    <a:pt x="492696" y="476364"/>
                  </a:lnTo>
                  <a:lnTo>
                    <a:pt x="495884" y="461848"/>
                  </a:lnTo>
                  <a:lnTo>
                    <a:pt x="495884" y="421246"/>
                  </a:lnTo>
                  <a:close/>
                </a:path>
                <a:path w="930909" h="840740">
                  <a:moveTo>
                    <a:pt x="527900" y="692492"/>
                  </a:moveTo>
                  <a:lnTo>
                    <a:pt x="446697" y="659688"/>
                  </a:lnTo>
                  <a:lnTo>
                    <a:pt x="446697" y="700290"/>
                  </a:lnTo>
                  <a:lnTo>
                    <a:pt x="487299" y="716699"/>
                  </a:lnTo>
                  <a:lnTo>
                    <a:pt x="503097" y="719899"/>
                  </a:lnTo>
                  <a:lnTo>
                    <a:pt x="516013" y="716407"/>
                  </a:lnTo>
                  <a:lnTo>
                    <a:pt x="524713" y="707009"/>
                  </a:lnTo>
                  <a:lnTo>
                    <a:pt x="527900" y="692492"/>
                  </a:lnTo>
                  <a:close/>
                </a:path>
                <a:path w="930909" h="840740">
                  <a:moveTo>
                    <a:pt x="564997" y="84404"/>
                  </a:moveTo>
                  <a:lnTo>
                    <a:pt x="524395" y="67995"/>
                  </a:lnTo>
                  <a:lnTo>
                    <a:pt x="524395" y="108597"/>
                  </a:lnTo>
                  <a:lnTo>
                    <a:pt x="564997" y="125006"/>
                  </a:lnTo>
                  <a:lnTo>
                    <a:pt x="564997" y="104698"/>
                  </a:lnTo>
                  <a:lnTo>
                    <a:pt x="564997" y="84404"/>
                  </a:lnTo>
                  <a:close/>
                </a:path>
                <a:path w="930909" h="840740">
                  <a:moveTo>
                    <a:pt x="605599" y="121107"/>
                  </a:moveTo>
                  <a:lnTo>
                    <a:pt x="577405" y="90995"/>
                  </a:lnTo>
                  <a:lnTo>
                    <a:pt x="570953" y="92748"/>
                  </a:lnTo>
                  <a:lnTo>
                    <a:pt x="566597" y="97447"/>
                  </a:lnTo>
                  <a:lnTo>
                    <a:pt x="564997" y="104698"/>
                  </a:lnTo>
                  <a:lnTo>
                    <a:pt x="566597" y="113245"/>
                  </a:lnTo>
                  <a:lnTo>
                    <a:pt x="570953" y="121462"/>
                  </a:lnTo>
                  <a:lnTo>
                    <a:pt x="577405" y="128422"/>
                  </a:lnTo>
                  <a:lnTo>
                    <a:pt x="585304" y="133210"/>
                  </a:lnTo>
                  <a:lnTo>
                    <a:pt x="593217" y="134810"/>
                  </a:lnTo>
                  <a:lnTo>
                    <a:pt x="599655" y="133057"/>
                  </a:lnTo>
                  <a:lnTo>
                    <a:pt x="604012" y="128371"/>
                  </a:lnTo>
                  <a:lnTo>
                    <a:pt x="605599" y="121107"/>
                  </a:lnTo>
                  <a:close/>
                </a:path>
                <a:path w="930909" h="840740">
                  <a:moveTo>
                    <a:pt x="605612" y="60210"/>
                  </a:moveTo>
                  <a:lnTo>
                    <a:pt x="580809" y="12776"/>
                  </a:lnTo>
                  <a:lnTo>
                    <a:pt x="549198" y="0"/>
                  </a:lnTo>
                  <a:lnTo>
                    <a:pt x="536295" y="3492"/>
                  </a:lnTo>
                  <a:lnTo>
                    <a:pt x="527583" y="12877"/>
                  </a:lnTo>
                  <a:lnTo>
                    <a:pt x="524395" y="27393"/>
                  </a:lnTo>
                  <a:lnTo>
                    <a:pt x="527583" y="44488"/>
                  </a:lnTo>
                  <a:lnTo>
                    <a:pt x="536295" y="60921"/>
                  </a:lnTo>
                  <a:lnTo>
                    <a:pt x="549198" y="74828"/>
                  </a:lnTo>
                  <a:lnTo>
                    <a:pt x="564997" y="84404"/>
                  </a:lnTo>
                  <a:lnTo>
                    <a:pt x="580809" y="87604"/>
                  </a:lnTo>
                  <a:lnTo>
                    <a:pt x="593725" y="84124"/>
                  </a:lnTo>
                  <a:lnTo>
                    <a:pt x="602424" y="74726"/>
                  </a:lnTo>
                  <a:lnTo>
                    <a:pt x="605612" y="60210"/>
                  </a:lnTo>
                  <a:close/>
                </a:path>
                <a:path w="930909" h="840740">
                  <a:moveTo>
                    <a:pt x="609117" y="826833"/>
                  </a:moveTo>
                  <a:lnTo>
                    <a:pt x="580910" y="796721"/>
                  </a:lnTo>
                  <a:lnTo>
                    <a:pt x="574446" y="798461"/>
                  </a:lnTo>
                  <a:lnTo>
                    <a:pt x="570103" y="803160"/>
                  </a:lnTo>
                  <a:lnTo>
                    <a:pt x="568502" y="810425"/>
                  </a:lnTo>
                  <a:lnTo>
                    <a:pt x="570103" y="818972"/>
                  </a:lnTo>
                  <a:lnTo>
                    <a:pt x="574446" y="827189"/>
                  </a:lnTo>
                  <a:lnTo>
                    <a:pt x="580910" y="834136"/>
                  </a:lnTo>
                  <a:lnTo>
                    <a:pt x="588810" y="838923"/>
                  </a:lnTo>
                  <a:lnTo>
                    <a:pt x="596709" y="840524"/>
                  </a:lnTo>
                  <a:lnTo>
                    <a:pt x="603173" y="838784"/>
                  </a:lnTo>
                  <a:lnTo>
                    <a:pt x="607517" y="834085"/>
                  </a:lnTo>
                  <a:lnTo>
                    <a:pt x="609117" y="826833"/>
                  </a:lnTo>
                  <a:close/>
                </a:path>
                <a:path w="930909" h="840740">
                  <a:moveTo>
                    <a:pt x="609117" y="765975"/>
                  </a:moveTo>
                  <a:lnTo>
                    <a:pt x="584314" y="718540"/>
                  </a:lnTo>
                  <a:lnTo>
                    <a:pt x="552704" y="705764"/>
                  </a:lnTo>
                  <a:lnTo>
                    <a:pt x="539800" y="709256"/>
                  </a:lnTo>
                  <a:lnTo>
                    <a:pt x="531088" y="718642"/>
                  </a:lnTo>
                  <a:lnTo>
                    <a:pt x="527900" y="733107"/>
                  </a:lnTo>
                  <a:lnTo>
                    <a:pt x="487299" y="716699"/>
                  </a:lnTo>
                  <a:lnTo>
                    <a:pt x="487299" y="757301"/>
                  </a:lnTo>
                  <a:lnTo>
                    <a:pt x="527900" y="773709"/>
                  </a:lnTo>
                  <a:lnTo>
                    <a:pt x="527900" y="733158"/>
                  </a:lnTo>
                  <a:lnTo>
                    <a:pt x="531088" y="750265"/>
                  </a:lnTo>
                  <a:lnTo>
                    <a:pt x="539800" y="766686"/>
                  </a:lnTo>
                  <a:lnTo>
                    <a:pt x="552704" y="780605"/>
                  </a:lnTo>
                  <a:lnTo>
                    <a:pt x="568312" y="790054"/>
                  </a:lnTo>
                  <a:lnTo>
                    <a:pt x="527900" y="773722"/>
                  </a:lnTo>
                  <a:lnTo>
                    <a:pt x="512089" y="770521"/>
                  </a:lnTo>
                  <a:lnTo>
                    <a:pt x="499186" y="774014"/>
                  </a:lnTo>
                  <a:lnTo>
                    <a:pt x="490486" y="783399"/>
                  </a:lnTo>
                  <a:lnTo>
                    <a:pt x="487299" y="797915"/>
                  </a:lnTo>
                  <a:lnTo>
                    <a:pt x="527900" y="814324"/>
                  </a:lnTo>
                  <a:lnTo>
                    <a:pt x="568502" y="830732"/>
                  </a:lnTo>
                  <a:lnTo>
                    <a:pt x="568502" y="810425"/>
                  </a:lnTo>
                  <a:lnTo>
                    <a:pt x="568502" y="790168"/>
                  </a:lnTo>
                  <a:lnTo>
                    <a:pt x="584314" y="793369"/>
                  </a:lnTo>
                  <a:lnTo>
                    <a:pt x="597230" y="789889"/>
                  </a:lnTo>
                  <a:lnTo>
                    <a:pt x="605929" y="780503"/>
                  </a:lnTo>
                  <a:lnTo>
                    <a:pt x="609117" y="765975"/>
                  </a:lnTo>
                  <a:close/>
                </a:path>
                <a:path w="930909" h="840740">
                  <a:moveTo>
                    <a:pt x="617588" y="470433"/>
                  </a:moveTo>
                  <a:lnTo>
                    <a:pt x="614400" y="453339"/>
                  </a:lnTo>
                  <a:lnTo>
                    <a:pt x="605701" y="436905"/>
                  </a:lnTo>
                  <a:lnTo>
                    <a:pt x="597077" y="427621"/>
                  </a:lnTo>
                  <a:lnTo>
                    <a:pt x="597077" y="355638"/>
                  </a:lnTo>
                  <a:lnTo>
                    <a:pt x="597065" y="315036"/>
                  </a:lnTo>
                  <a:lnTo>
                    <a:pt x="556463" y="298627"/>
                  </a:lnTo>
                  <a:lnTo>
                    <a:pt x="556463" y="339229"/>
                  </a:lnTo>
                  <a:lnTo>
                    <a:pt x="597052" y="355638"/>
                  </a:lnTo>
                  <a:lnTo>
                    <a:pt x="581266" y="352450"/>
                  </a:lnTo>
                  <a:lnTo>
                    <a:pt x="568363" y="355930"/>
                  </a:lnTo>
                  <a:lnTo>
                    <a:pt x="559663" y="365328"/>
                  </a:lnTo>
                  <a:lnTo>
                    <a:pt x="556475" y="379844"/>
                  </a:lnTo>
                  <a:lnTo>
                    <a:pt x="556475" y="411492"/>
                  </a:lnTo>
                  <a:lnTo>
                    <a:pt x="548271" y="413702"/>
                  </a:lnTo>
                  <a:lnTo>
                    <a:pt x="539559" y="423100"/>
                  </a:lnTo>
                  <a:lnTo>
                    <a:pt x="536498" y="437045"/>
                  </a:lnTo>
                  <a:lnTo>
                    <a:pt x="536498" y="405828"/>
                  </a:lnTo>
                  <a:lnTo>
                    <a:pt x="544474" y="403669"/>
                  </a:lnTo>
                  <a:lnTo>
                    <a:pt x="553173" y="394271"/>
                  </a:lnTo>
                  <a:lnTo>
                    <a:pt x="556361" y="379768"/>
                  </a:lnTo>
                  <a:lnTo>
                    <a:pt x="553173" y="362661"/>
                  </a:lnTo>
                  <a:lnTo>
                    <a:pt x="544474" y="346240"/>
                  </a:lnTo>
                  <a:lnTo>
                    <a:pt x="531558" y="332320"/>
                  </a:lnTo>
                  <a:lnTo>
                    <a:pt x="515886" y="322846"/>
                  </a:lnTo>
                  <a:lnTo>
                    <a:pt x="556463" y="339229"/>
                  </a:lnTo>
                  <a:lnTo>
                    <a:pt x="531660" y="291795"/>
                  </a:lnTo>
                  <a:lnTo>
                    <a:pt x="475259" y="265811"/>
                  </a:lnTo>
                  <a:lnTo>
                    <a:pt x="475259" y="306412"/>
                  </a:lnTo>
                  <a:lnTo>
                    <a:pt x="515594" y="322719"/>
                  </a:lnTo>
                  <a:lnTo>
                    <a:pt x="499948" y="319544"/>
                  </a:lnTo>
                  <a:lnTo>
                    <a:pt x="487045" y="323037"/>
                  </a:lnTo>
                  <a:lnTo>
                    <a:pt x="478345" y="332422"/>
                  </a:lnTo>
                  <a:lnTo>
                    <a:pt x="475145" y="346951"/>
                  </a:lnTo>
                  <a:lnTo>
                    <a:pt x="434644" y="330619"/>
                  </a:lnTo>
                  <a:lnTo>
                    <a:pt x="434644" y="355904"/>
                  </a:lnTo>
                  <a:lnTo>
                    <a:pt x="431533" y="354647"/>
                  </a:lnTo>
                  <a:lnTo>
                    <a:pt x="431444" y="354139"/>
                  </a:lnTo>
                  <a:lnTo>
                    <a:pt x="422744" y="337718"/>
                  </a:lnTo>
                  <a:lnTo>
                    <a:pt x="409841" y="323799"/>
                  </a:lnTo>
                  <a:lnTo>
                    <a:pt x="394042" y="314223"/>
                  </a:lnTo>
                  <a:lnTo>
                    <a:pt x="353441" y="297815"/>
                  </a:lnTo>
                  <a:lnTo>
                    <a:pt x="356628" y="314909"/>
                  </a:lnTo>
                  <a:lnTo>
                    <a:pt x="365328" y="331330"/>
                  </a:lnTo>
                  <a:lnTo>
                    <a:pt x="378231" y="345249"/>
                  </a:lnTo>
                  <a:lnTo>
                    <a:pt x="394042" y="354825"/>
                  </a:lnTo>
                  <a:lnTo>
                    <a:pt x="414667" y="363169"/>
                  </a:lnTo>
                  <a:lnTo>
                    <a:pt x="414667" y="388429"/>
                  </a:lnTo>
                  <a:lnTo>
                    <a:pt x="455269" y="404837"/>
                  </a:lnTo>
                  <a:lnTo>
                    <a:pt x="455269" y="379577"/>
                  </a:lnTo>
                  <a:lnTo>
                    <a:pt x="456272" y="379971"/>
                  </a:lnTo>
                  <a:lnTo>
                    <a:pt x="475589" y="413042"/>
                  </a:lnTo>
                  <a:lnTo>
                    <a:pt x="483489" y="414642"/>
                  </a:lnTo>
                  <a:lnTo>
                    <a:pt x="489940" y="412889"/>
                  </a:lnTo>
                  <a:lnTo>
                    <a:pt x="494284" y="408203"/>
                  </a:lnTo>
                  <a:lnTo>
                    <a:pt x="495884" y="400939"/>
                  </a:lnTo>
                  <a:lnTo>
                    <a:pt x="494284" y="392391"/>
                  </a:lnTo>
                  <a:lnTo>
                    <a:pt x="489940" y="384175"/>
                  </a:lnTo>
                  <a:lnTo>
                    <a:pt x="483489" y="377215"/>
                  </a:lnTo>
                  <a:lnTo>
                    <a:pt x="475589" y="372427"/>
                  </a:lnTo>
                  <a:lnTo>
                    <a:pt x="475246" y="372364"/>
                  </a:lnTo>
                  <a:lnTo>
                    <a:pt x="475246" y="347497"/>
                  </a:lnTo>
                  <a:lnTo>
                    <a:pt x="478345" y="364045"/>
                  </a:lnTo>
                  <a:lnTo>
                    <a:pt x="487045" y="380466"/>
                  </a:lnTo>
                  <a:lnTo>
                    <a:pt x="499948" y="394385"/>
                  </a:lnTo>
                  <a:lnTo>
                    <a:pt x="506704" y="398487"/>
                  </a:lnTo>
                  <a:lnTo>
                    <a:pt x="499084" y="406730"/>
                  </a:lnTo>
                  <a:lnTo>
                    <a:pt x="495896" y="421246"/>
                  </a:lnTo>
                  <a:lnTo>
                    <a:pt x="495896" y="461848"/>
                  </a:lnTo>
                  <a:lnTo>
                    <a:pt x="520687" y="509282"/>
                  </a:lnTo>
                  <a:lnTo>
                    <a:pt x="577100" y="535266"/>
                  </a:lnTo>
                  <a:lnTo>
                    <a:pt x="573913" y="518172"/>
                  </a:lnTo>
                  <a:lnTo>
                    <a:pt x="565200" y="501751"/>
                  </a:lnTo>
                  <a:lnTo>
                    <a:pt x="552297" y="487832"/>
                  </a:lnTo>
                  <a:lnTo>
                    <a:pt x="536498" y="478256"/>
                  </a:lnTo>
                  <a:lnTo>
                    <a:pt x="536498" y="438302"/>
                  </a:lnTo>
                  <a:lnTo>
                    <a:pt x="561174" y="485051"/>
                  </a:lnTo>
                  <a:lnTo>
                    <a:pt x="592785" y="497827"/>
                  </a:lnTo>
                  <a:lnTo>
                    <a:pt x="605701" y="494334"/>
                  </a:lnTo>
                  <a:lnTo>
                    <a:pt x="614400" y="484936"/>
                  </a:lnTo>
                  <a:lnTo>
                    <a:pt x="617588" y="470433"/>
                  </a:lnTo>
                  <a:close/>
                </a:path>
                <a:path w="930909" h="840740">
                  <a:moveTo>
                    <a:pt x="646214" y="35991"/>
                  </a:moveTo>
                  <a:lnTo>
                    <a:pt x="605612" y="19583"/>
                  </a:lnTo>
                  <a:lnTo>
                    <a:pt x="605612" y="60185"/>
                  </a:lnTo>
                  <a:lnTo>
                    <a:pt x="646214" y="76593"/>
                  </a:lnTo>
                  <a:lnTo>
                    <a:pt x="646214" y="56299"/>
                  </a:lnTo>
                  <a:lnTo>
                    <a:pt x="646214" y="35991"/>
                  </a:lnTo>
                  <a:close/>
                </a:path>
                <a:path w="930909" h="840740">
                  <a:moveTo>
                    <a:pt x="686816" y="93014"/>
                  </a:moveTo>
                  <a:lnTo>
                    <a:pt x="646214" y="76606"/>
                  </a:lnTo>
                  <a:lnTo>
                    <a:pt x="630415" y="73406"/>
                  </a:lnTo>
                  <a:lnTo>
                    <a:pt x="617499" y="76898"/>
                  </a:lnTo>
                  <a:lnTo>
                    <a:pt x="608799" y="86296"/>
                  </a:lnTo>
                  <a:lnTo>
                    <a:pt x="605612" y="100812"/>
                  </a:lnTo>
                  <a:lnTo>
                    <a:pt x="605612" y="141414"/>
                  </a:lnTo>
                  <a:lnTo>
                    <a:pt x="621411" y="144614"/>
                  </a:lnTo>
                  <a:lnTo>
                    <a:pt x="634314" y="141122"/>
                  </a:lnTo>
                  <a:lnTo>
                    <a:pt x="643026" y="131724"/>
                  </a:lnTo>
                  <a:lnTo>
                    <a:pt x="646214" y="117208"/>
                  </a:lnTo>
                  <a:lnTo>
                    <a:pt x="646214" y="157822"/>
                  </a:lnTo>
                  <a:lnTo>
                    <a:pt x="662025" y="161010"/>
                  </a:lnTo>
                  <a:lnTo>
                    <a:pt x="674928" y="157518"/>
                  </a:lnTo>
                  <a:lnTo>
                    <a:pt x="683628" y="148132"/>
                  </a:lnTo>
                  <a:lnTo>
                    <a:pt x="686816" y="133616"/>
                  </a:lnTo>
                  <a:lnTo>
                    <a:pt x="686816" y="93014"/>
                  </a:lnTo>
                  <a:close/>
                </a:path>
                <a:path w="930909" h="840740">
                  <a:moveTo>
                    <a:pt x="686816" y="72707"/>
                  </a:moveTo>
                  <a:lnTo>
                    <a:pt x="658622" y="42595"/>
                  </a:lnTo>
                  <a:lnTo>
                    <a:pt x="652170" y="44335"/>
                  </a:lnTo>
                  <a:lnTo>
                    <a:pt x="647814" y="49034"/>
                  </a:lnTo>
                  <a:lnTo>
                    <a:pt x="646214" y="56299"/>
                  </a:lnTo>
                  <a:lnTo>
                    <a:pt x="647814" y="64846"/>
                  </a:lnTo>
                  <a:lnTo>
                    <a:pt x="652170" y="73063"/>
                  </a:lnTo>
                  <a:lnTo>
                    <a:pt x="658622" y="80022"/>
                  </a:lnTo>
                  <a:lnTo>
                    <a:pt x="666521" y="84810"/>
                  </a:lnTo>
                  <a:lnTo>
                    <a:pt x="674420" y="86398"/>
                  </a:lnTo>
                  <a:lnTo>
                    <a:pt x="680872" y="84658"/>
                  </a:lnTo>
                  <a:lnTo>
                    <a:pt x="685228" y="79959"/>
                  </a:lnTo>
                  <a:lnTo>
                    <a:pt x="686816" y="72707"/>
                  </a:lnTo>
                  <a:close/>
                </a:path>
                <a:path w="930909" h="840740">
                  <a:moveTo>
                    <a:pt x="698919" y="503275"/>
                  </a:moveTo>
                  <a:lnTo>
                    <a:pt x="674128" y="455841"/>
                  </a:lnTo>
                  <a:lnTo>
                    <a:pt x="617715" y="429856"/>
                  </a:lnTo>
                  <a:lnTo>
                    <a:pt x="617715" y="470458"/>
                  </a:lnTo>
                  <a:lnTo>
                    <a:pt x="657974" y="486740"/>
                  </a:lnTo>
                  <a:lnTo>
                    <a:pt x="642404" y="483590"/>
                  </a:lnTo>
                  <a:lnTo>
                    <a:pt x="629500" y="487070"/>
                  </a:lnTo>
                  <a:lnTo>
                    <a:pt x="620801" y="496468"/>
                  </a:lnTo>
                  <a:lnTo>
                    <a:pt x="617613" y="510984"/>
                  </a:lnTo>
                  <a:lnTo>
                    <a:pt x="577100" y="494665"/>
                  </a:lnTo>
                  <a:lnTo>
                    <a:pt x="577100" y="535266"/>
                  </a:lnTo>
                  <a:lnTo>
                    <a:pt x="617702" y="551675"/>
                  </a:lnTo>
                  <a:lnTo>
                    <a:pt x="617702" y="511467"/>
                  </a:lnTo>
                  <a:lnTo>
                    <a:pt x="620801" y="528078"/>
                  </a:lnTo>
                  <a:lnTo>
                    <a:pt x="629500" y="544499"/>
                  </a:lnTo>
                  <a:lnTo>
                    <a:pt x="642404" y="558419"/>
                  </a:lnTo>
                  <a:lnTo>
                    <a:pt x="658215" y="567994"/>
                  </a:lnTo>
                  <a:lnTo>
                    <a:pt x="674027" y="571195"/>
                  </a:lnTo>
                  <a:lnTo>
                    <a:pt x="686930" y="567702"/>
                  </a:lnTo>
                  <a:lnTo>
                    <a:pt x="695629" y="558317"/>
                  </a:lnTo>
                  <a:lnTo>
                    <a:pt x="698830" y="543801"/>
                  </a:lnTo>
                  <a:lnTo>
                    <a:pt x="695629" y="526707"/>
                  </a:lnTo>
                  <a:lnTo>
                    <a:pt x="686930" y="510286"/>
                  </a:lnTo>
                  <a:lnTo>
                    <a:pt x="674027" y="496366"/>
                  </a:lnTo>
                  <a:lnTo>
                    <a:pt x="658444" y="486930"/>
                  </a:lnTo>
                  <a:lnTo>
                    <a:pt x="698919" y="503275"/>
                  </a:lnTo>
                  <a:close/>
                </a:path>
                <a:path w="930909" h="840740">
                  <a:moveTo>
                    <a:pt x="739533" y="519684"/>
                  </a:moveTo>
                  <a:lnTo>
                    <a:pt x="723722" y="516483"/>
                  </a:lnTo>
                  <a:lnTo>
                    <a:pt x="710819" y="519976"/>
                  </a:lnTo>
                  <a:lnTo>
                    <a:pt x="702119" y="529361"/>
                  </a:lnTo>
                  <a:lnTo>
                    <a:pt x="698931" y="543890"/>
                  </a:lnTo>
                  <a:lnTo>
                    <a:pt x="698931" y="584492"/>
                  </a:lnTo>
                  <a:lnTo>
                    <a:pt x="739533" y="600900"/>
                  </a:lnTo>
                  <a:lnTo>
                    <a:pt x="739533" y="519684"/>
                  </a:lnTo>
                  <a:close/>
                </a:path>
                <a:path w="930909" h="840740">
                  <a:moveTo>
                    <a:pt x="739533" y="479069"/>
                  </a:moveTo>
                  <a:lnTo>
                    <a:pt x="698931" y="462661"/>
                  </a:lnTo>
                  <a:lnTo>
                    <a:pt x="698931" y="503262"/>
                  </a:lnTo>
                  <a:lnTo>
                    <a:pt x="739533" y="519671"/>
                  </a:lnTo>
                  <a:lnTo>
                    <a:pt x="739533" y="479069"/>
                  </a:lnTo>
                  <a:close/>
                </a:path>
                <a:path w="930909" h="840740">
                  <a:moveTo>
                    <a:pt x="808520" y="142201"/>
                  </a:moveTo>
                  <a:lnTo>
                    <a:pt x="783729" y="94754"/>
                  </a:lnTo>
                  <a:lnTo>
                    <a:pt x="752106" y="81978"/>
                  </a:lnTo>
                  <a:lnTo>
                    <a:pt x="739203" y="85471"/>
                  </a:lnTo>
                  <a:lnTo>
                    <a:pt x="730504" y="94869"/>
                  </a:lnTo>
                  <a:lnTo>
                    <a:pt x="727430" y="108813"/>
                  </a:lnTo>
                  <a:lnTo>
                    <a:pt x="727430" y="68808"/>
                  </a:lnTo>
                  <a:lnTo>
                    <a:pt x="711631" y="65620"/>
                  </a:lnTo>
                  <a:lnTo>
                    <a:pt x="698715" y="69100"/>
                  </a:lnTo>
                  <a:lnTo>
                    <a:pt x="690016" y="78498"/>
                  </a:lnTo>
                  <a:lnTo>
                    <a:pt x="686828" y="93014"/>
                  </a:lnTo>
                  <a:lnTo>
                    <a:pt x="686828" y="133616"/>
                  </a:lnTo>
                  <a:lnTo>
                    <a:pt x="711631" y="181051"/>
                  </a:lnTo>
                  <a:lnTo>
                    <a:pt x="768032" y="207035"/>
                  </a:lnTo>
                  <a:lnTo>
                    <a:pt x="764844" y="189941"/>
                  </a:lnTo>
                  <a:lnTo>
                    <a:pt x="756145" y="173520"/>
                  </a:lnTo>
                  <a:lnTo>
                    <a:pt x="743242" y="159600"/>
                  </a:lnTo>
                  <a:lnTo>
                    <a:pt x="727430" y="150025"/>
                  </a:lnTo>
                  <a:lnTo>
                    <a:pt x="727430" y="110070"/>
                  </a:lnTo>
                  <a:lnTo>
                    <a:pt x="752106" y="156819"/>
                  </a:lnTo>
                  <a:lnTo>
                    <a:pt x="783729" y="169595"/>
                  </a:lnTo>
                  <a:lnTo>
                    <a:pt x="796632" y="166103"/>
                  </a:lnTo>
                  <a:lnTo>
                    <a:pt x="805332" y="156718"/>
                  </a:lnTo>
                  <a:lnTo>
                    <a:pt x="808520" y="142201"/>
                  </a:lnTo>
                  <a:close/>
                </a:path>
                <a:path w="930909" h="840740">
                  <a:moveTo>
                    <a:pt x="889863" y="175044"/>
                  </a:moveTo>
                  <a:lnTo>
                    <a:pt x="865060" y="127609"/>
                  </a:lnTo>
                  <a:lnTo>
                    <a:pt x="808647" y="101625"/>
                  </a:lnTo>
                  <a:lnTo>
                    <a:pt x="808647" y="142227"/>
                  </a:lnTo>
                  <a:lnTo>
                    <a:pt x="848906" y="158508"/>
                  </a:lnTo>
                  <a:lnTo>
                    <a:pt x="833348" y="155359"/>
                  </a:lnTo>
                  <a:lnTo>
                    <a:pt x="820445" y="158838"/>
                  </a:lnTo>
                  <a:lnTo>
                    <a:pt x="811733" y="168236"/>
                  </a:lnTo>
                  <a:lnTo>
                    <a:pt x="808545" y="182753"/>
                  </a:lnTo>
                  <a:lnTo>
                    <a:pt x="768045" y="166433"/>
                  </a:lnTo>
                  <a:lnTo>
                    <a:pt x="768045" y="207035"/>
                  </a:lnTo>
                  <a:lnTo>
                    <a:pt x="808647" y="223443"/>
                  </a:lnTo>
                  <a:lnTo>
                    <a:pt x="808647" y="183299"/>
                  </a:lnTo>
                  <a:lnTo>
                    <a:pt x="811733" y="199847"/>
                  </a:lnTo>
                  <a:lnTo>
                    <a:pt x="820445" y="216268"/>
                  </a:lnTo>
                  <a:lnTo>
                    <a:pt x="833348" y="230187"/>
                  </a:lnTo>
                  <a:lnTo>
                    <a:pt x="849147" y="239763"/>
                  </a:lnTo>
                  <a:lnTo>
                    <a:pt x="864958" y="242963"/>
                  </a:lnTo>
                  <a:lnTo>
                    <a:pt x="877874" y="239471"/>
                  </a:lnTo>
                  <a:lnTo>
                    <a:pt x="886574" y="230085"/>
                  </a:lnTo>
                  <a:lnTo>
                    <a:pt x="889762" y="215569"/>
                  </a:lnTo>
                  <a:lnTo>
                    <a:pt x="886574" y="198475"/>
                  </a:lnTo>
                  <a:lnTo>
                    <a:pt x="877874" y="182041"/>
                  </a:lnTo>
                  <a:lnTo>
                    <a:pt x="864958" y="168122"/>
                  </a:lnTo>
                  <a:lnTo>
                    <a:pt x="849376" y="158699"/>
                  </a:lnTo>
                  <a:lnTo>
                    <a:pt x="889863" y="175044"/>
                  </a:lnTo>
                  <a:close/>
                </a:path>
                <a:path w="930909" h="840740">
                  <a:moveTo>
                    <a:pt x="930465" y="191452"/>
                  </a:moveTo>
                  <a:lnTo>
                    <a:pt x="914666" y="188252"/>
                  </a:lnTo>
                  <a:lnTo>
                    <a:pt x="901763" y="191744"/>
                  </a:lnTo>
                  <a:lnTo>
                    <a:pt x="893064" y="201129"/>
                  </a:lnTo>
                  <a:lnTo>
                    <a:pt x="889863" y="215658"/>
                  </a:lnTo>
                  <a:lnTo>
                    <a:pt x="889863" y="256260"/>
                  </a:lnTo>
                  <a:lnTo>
                    <a:pt x="930465" y="272669"/>
                  </a:lnTo>
                  <a:lnTo>
                    <a:pt x="930465" y="191452"/>
                  </a:lnTo>
                  <a:close/>
                </a:path>
                <a:path w="930909" h="840740">
                  <a:moveTo>
                    <a:pt x="930465" y="150837"/>
                  </a:moveTo>
                  <a:lnTo>
                    <a:pt x="889863" y="134429"/>
                  </a:lnTo>
                  <a:lnTo>
                    <a:pt x="889863" y="175031"/>
                  </a:lnTo>
                  <a:lnTo>
                    <a:pt x="930465" y="191439"/>
                  </a:lnTo>
                  <a:lnTo>
                    <a:pt x="930465" y="15083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94" y="0"/>
                  </a:moveTo>
                  <a:lnTo>
                    <a:pt x="8128800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4125" y="5855640"/>
                  </a:lnTo>
                  <a:lnTo>
                    <a:pt x="2370010" y="5854865"/>
                  </a:lnTo>
                  <a:lnTo>
                    <a:pt x="2466467" y="5852515"/>
                  </a:lnTo>
                  <a:lnTo>
                    <a:pt x="2562529" y="5848629"/>
                  </a:lnTo>
                  <a:lnTo>
                    <a:pt x="2658186" y="5843194"/>
                  </a:lnTo>
                  <a:lnTo>
                    <a:pt x="2753436" y="5836234"/>
                  </a:lnTo>
                  <a:lnTo>
                    <a:pt x="2848241" y="5827776"/>
                  </a:lnTo>
                  <a:lnTo>
                    <a:pt x="2942628" y="5817806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93" y="5779008"/>
                  </a:lnTo>
                  <a:lnTo>
                    <a:pt x="3315487" y="5763158"/>
                  </a:lnTo>
                  <a:lnTo>
                    <a:pt x="3407486" y="5745861"/>
                  </a:lnTo>
                  <a:lnTo>
                    <a:pt x="3498964" y="5727141"/>
                  </a:lnTo>
                  <a:lnTo>
                    <a:pt x="3589934" y="5707011"/>
                  </a:lnTo>
                  <a:lnTo>
                    <a:pt x="3680358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90" y="5612549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64" y="5527408"/>
                  </a:lnTo>
                  <a:lnTo>
                    <a:pt x="4297299" y="5496382"/>
                  </a:lnTo>
                  <a:lnTo>
                    <a:pt x="4382998" y="5464048"/>
                  </a:lnTo>
                  <a:lnTo>
                    <a:pt x="4468050" y="5430405"/>
                  </a:lnTo>
                  <a:lnTo>
                    <a:pt x="4552454" y="5395480"/>
                  </a:lnTo>
                  <a:lnTo>
                    <a:pt x="4636186" y="5359298"/>
                  </a:lnTo>
                  <a:lnTo>
                    <a:pt x="4719231" y="5321846"/>
                  </a:lnTo>
                  <a:lnTo>
                    <a:pt x="4801590" y="5283149"/>
                  </a:lnTo>
                  <a:lnTo>
                    <a:pt x="4883239" y="5243207"/>
                  </a:lnTo>
                  <a:lnTo>
                    <a:pt x="4964176" y="5202059"/>
                  </a:lnTo>
                  <a:lnTo>
                    <a:pt x="5044376" y="5159692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41"/>
                  </a:lnTo>
                  <a:lnTo>
                    <a:pt x="5319179" y="5002034"/>
                  </a:lnTo>
                  <a:lnTo>
                    <a:pt x="5357673" y="4978349"/>
                  </a:lnTo>
                  <a:lnTo>
                    <a:pt x="5395963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60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94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83" y="4416679"/>
                  </a:lnTo>
                  <a:lnTo>
                    <a:pt x="6151778" y="4387012"/>
                  </a:lnTo>
                  <a:lnTo>
                    <a:pt x="6185344" y="4357078"/>
                  </a:lnTo>
                  <a:lnTo>
                    <a:pt x="6218669" y="4326902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37" y="3945534"/>
                  </a:lnTo>
                  <a:lnTo>
                    <a:pt x="6630225" y="3912197"/>
                  </a:lnTo>
                  <a:lnTo>
                    <a:pt x="6660147" y="3878630"/>
                  </a:lnTo>
                  <a:lnTo>
                    <a:pt x="6689826" y="3844836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46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19"/>
                  </a:lnTo>
                  <a:lnTo>
                    <a:pt x="6998995" y="3458286"/>
                  </a:lnTo>
                  <a:lnTo>
                    <a:pt x="7025500" y="3421837"/>
                  </a:lnTo>
                  <a:lnTo>
                    <a:pt x="7051726" y="3385185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903"/>
                  </a:lnTo>
                  <a:lnTo>
                    <a:pt x="7227506" y="3122803"/>
                  </a:lnTo>
                  <a:lnTo>
                    <a:pt x="7251484" y="3084525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63" y="2731224"/>
                  </a:lnTo>
                  <a:lnTo>
                    <a:pt x="7475207" y="2691028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791" y="2487345"/>
                  </a:lnTo>
                  <a:lnTo>
                    <a:pt x="7594994" y="2446083"/>
                  </a:lnTo>
                  <a:lnTo>
                    <a:pt x="7613866" y="2404643"/>
                  </a:lnTo>
                  <a:lnTo>
                    <a:pt x="7632446" y="2363025"/>
                  </a:lnTo>
                  <a:lnTo>
                    <a:pt x="7650696" y="2321255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59"/>
                  </a:lnTo>
                  <a:lnTo>
                    <a:pt x="7737183" y="2109838"/>
                  </a:lnTo>
                  <a:lnTo>
                    <a:pt x="7753515" y="2067077"/>
                  </a:lnTo>
                  <a:lnTo>
                    <a:pt x="7769530" y="2024138"/>
                  </a:lnTo>
                  <a:lnTo>
                    <a:pt x="7785201" y="1981060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59"/>
                  </a:lnTo>
                  <a:lnTo>
                    <a:pt x="7844625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84" y="1675130"/>
                  </a:lnTo>
                  <a:lnTo>
                    <a:pt x="7898701" y="1630832"/>
                  </a:lnTo>
                  <a:lnTo>
                    <a:pt x="7911376" y="1586395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17" y="1452206"/>
                  </a:lnTo>
                  <a:lnTo>
                    <a:pt x="7958620" y="1407198"/>
                  </a:lnTo>
                  <a:lnTo>
                    <a:pt x="7969555" y="1362049"/>
                  </a:lnTo>
                  <a:lnTo>
                    <a:pt x="7980159" y="1316774"/>
                  </a:lnTo>
                  <a:lnTo>
                    <a:pt x="7990395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39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199" y="810183"/>
                  </a:lnTo>
                  <a:lnTo>
                    <a:pt x="8079486" y="763397"/>
                  </a:lnTo>
                  <a:lnTo>
                    <a:pt x="8085404" y="716483"/>
                  </a:lnTo>
                  <a:lnTo>
                    <a:pt x="8090941" y="669467"/>
                  </a:lnTo>
                  <a:lnTo>
                    <a:pt x="8096123" y="622338"/>
                  </a:lnTo>
                  <a:lnTo>
                    <a:pt x="8100911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38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800" y="25"/>
                  </a:lnTo>
                  <a:lnTo>
                    <a:pt x="8128800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81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31" y="5793410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604" y="5727141"/>
                  </a:lnTo>
                  <a:lnTo>
                    <a:pt x="9445561" y="5707011"/>
                  </a:lnTo>
                  <a:lnTo>
                    <a:pt x="9535985" y="5685472"/>
                  </a:lnTo>
                  <a:lnTo>
                    <a:pt x="9625863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82"/>
                  </a:lnTo>
                  <a:lnTo>
                    <a:pt x="10238626" y="5464035"/>
                  </a:lnTo>
                  <a:lnTo>
                    <a:pt x="10323678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46"/>
                  </a:lnTo>
                  <a:lnTo>
                    <a:pt x="10657218" y="5283149"/>
                  </a:lnTo>
                  <a:lnTo>
                    <a:pt x="10738866" y="5243207"/>
                  </a:lnTo>
                  <a:lnTo>
                    <a:pt x="10819803" y="5202047"/>
                  </a:lnTo>
                  <a:lnTo>
                    <a:pt x="10900016" y="5159680"/>
                  </a:lnTo>
                  <a:lnTo>
                    <a:pt x="10939844" y="5138051"/>
                  </a:lnTo>
                  <a:lnTo>
                    <a:pt x="10979480" y="5116119"/>
                  </a:lnTo>
                  <a:lnTo>
                    <a:pt x="11018926" y="5093894"/>
                  </a:lnTo>
                  <a:lnTo>
                    <a:pt x="11058182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102"/>
                  </a:lnTo>
                  <a:lnTo>
                    <a:pt x="11327575" y="4905540"/>
                  </a:lnTo>
                  <a:lnTo>
                    <a:pt x="11365255" y="4880711"/>
                  </a:lnTo>
                  <a:lnTo>
                    <a:pt x="11402746" y="4855603"/>
                  </a:lnTo>
                  <a:lnTo>
                    <a:pt x="11440020" y="4830203"/>
                  </a:lnTo>
                  <a:lnTo>
                    <a:pt x="11477104" y="4804524"/>
                  </a:lnTo>
                  <a:lnTo>
                    <a:pt x="11513960" y="4778578"/>
                  </a:lnTo>
                  <a:lnTo>
                    <a:pt x="11550625" y="4752352"/>
                  </a:lnTo>
                  <a:lnTo>
                    <a:pt x="11587061" y="4725848"/>
                  </a:lnTo>
                  <a:lnTo>
                    <a:pt x="11623294" y="4699076"/>
                  </a:lnTo>
                  <a:lnTo>
                    <a:pt x="11659324" y="4672038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46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06" y="4386999"/>
                  </a:lnTo>
                  <a:lnTo>
                    <a:pt x="12040972" y="4357078"/>
                  </a:lnTo>
                  <a:lnTo>
                    <a:pt x="12074309" y="4326890"/>
                  </a:lnTo>
                  <a:lnTo>
                    <a:pt x="12107418" y="4296461"/>
                  </a:lnTo>
                  <a:lnTo>
                    <a:pt x="12140273" y="4265777"/>
                  </a:lnTo>
                  <a:lnTo>
                    <a:pt x="12172912" y="4234840"/>
                  </a:lnTo>
                  <a:lnTo>
                    <a:pt x="12193194" y="421532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002360"/>
              <a:ext cx="4064393" cy="13512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2350213"/>
              <a:ext cx="4064393" cy="13552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3702024"/>
              <a:ext cx="4064393" cy="13552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5053825"/>
              <a:ext cx="2260231" cy="13569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85606" y="5053825"/>
              <a:ext cx="1807587" cy="9051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85606" y="5955588"/>
              <a:ext cx="867673" cy="45163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8799" y="6407340"/>
              <a:ext cx="2256548" cy="4506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19200" y="1289280"/>
            <a:ext cx="5562600" cy="499111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Cliënt stelt zelf doelen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469900" indent="-457200"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Fysiek, sociaal en mentaal </a:t>
            </a:r>
            <a:r>
              <a:rPr lang="nl-NL" spc="-114">
                <a:solidFill>
                  <a:srgbClr val="FFFFFF"/>
                </a:solidFill>
                <a:latin typeface="Niramit"/>
                <a:cs typeface="Niramit"/>
              </a:rPr>
              <a:t>(holistische aanpak)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1 team, 1 plan, doelgericht</a:t>
            </a: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Formele zorg niet altijd nodig</a:t>
            </a:r>
          </a:p>
          <a:p>
            <a:pPr marL="12700" lvl="4">
              <a:spcBef>
                <a:spcPts val="100"/>
              </a:spcBef>
            </a:pPr>
            <a:r>
              <a:rPr lang="nl-NL" spc="-114">
                <a:solidFill>
                  <a:srgbClr val="FFFFFF"/>
                </a:solidFill>
                <a:latin typeface="Niramit"/>
                <a:cs typeface="Niramit"/>
              </a:rPr>
              <a:t>            Andere benadering versterken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ctrTitle"/>
          </p:nvPr>
        </p:nvSpPr>
        <p:spPr>
          <a:xfrm>
            <a:off x="1219200" y="503543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 b="1" spc="-135">
                <a:solidFill>
                  <a:srgbClr val="53184D"/>
                </a:solidFill>
                <a:latin typeface="Niramit-SemiBold"/>
                <a:cs typeface="Niramit-SemiBold"/>
              </a:rPr>
              <a:t>De aanpak</a:t>
            </a:r>
            <a:endParaRPr sz="3600">
              <a:latin typeface="Niramit-SemiBold"/>
              <a:cs typeface="Niramit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605867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856"/>
            <a:ext cx="12193270" cy="6653530"/>
            <a:chOff x="0" y="204856"/>
            <a:chExt cx="12193270" cy="6653530"/>
          </a:xfrm>
        </p:grpSpPr>
        <p:sp>
          <p:nvSpPr>
            <p:cNvPr id="3" name="object 3"/>
            <p:cNvSpPr/>
            <p:nvPr/>
          </p:nvSpPr>
          <p:spPr>
            <a:xfrm>
              <a:off x="10839069" y="204863"/>
              <a:ext cx="930910" cy="840740"/>
            </a:xfrm>
            <a:custGeom>
              <a:avLst/>
              <a:gdLst/>
              <a:ahLst/>
              <a:cxnLst/>
              <a:rect l="l" t="t" r="r" b="b"/>
              <a:pathLst>
                <a:path w="930909" h="840740">
                  <a:moveTo>
                    <a:pt x="40601" y="576834"/>
                  </a:moveTo>
                  <a:lnTo>
                    <a:pt x="0" y="560425"/>
                  </a:lnTo>
                  <a:lnTo>
                    <a:pt x="0" y="601027"/>
                  </a:lnTo>
                  <a:lnTo>
                    <a:pt x="40601" y="617435"/>
                  </a:lnTo>
                  <a:lnTo>
                    <a:pt x="40601" y="576834"/>
                  </a:lnTo>
                  <a:close/>
                </a:path>
                <a:path w="930909" h="840740">
                  <a:moveTo>
                    <a:pt x="81216" y="613549"/>
                  </a:moveTo>
                  <a:lnTo>
                    <a:pt x="53009" y="583438"/>
                  </a:lnTo>
                  <a:lnTo>
                    <a:pt x="46558" y="585190"/>
                  </a:lnTo>
                  <a:lnTo>
                    <a:pt x="42202" y="589876"/>
                  </a:lnTo>
                  <a:lnTo>
                    <a:pt x="40614" y="597141"/>
                  </a:lnTo>
                  <a:lnTo>
                    <a:pt x="42202" y="605688"/>
                  </a:lnTo>
                  <a:lnTo>
                    <a:pt x="46558" y="613905"/>
                  </a:lnTo>
                  <a:lnTo>
                    <a:pt x="53009" y="620864"/>
                  </a:lnTo>
                  <a:lnTo>
                    <a:pt x="60921" y="625652"/>
                  </a:lnTo>
                  <a:lnTo>
                    <a:pt x="68821" y="627240"/>
                  </a:lnTo>
                  <a:lnTo>
                    <a:pt x="75272" y="625500"/>
                  </a:lnTo>
                  <a:lnTo>
                    <a:pt x="79616" y="620801"/>
                  </a:lnTo>
                  <a:lnTo>
                    <a:pt x="81216" y="613549"/>
                  </a:lnTo>
                  <a:close/>
                </a:path>
                <a:path w="930909" h="840740">
                  <a:moveTo>
                    <a:pt x="121818" y="569036"/>
                  </a:moveTo>
                  <a:lnTo>
                    <a:pt x="106019" y="565848"/>
                  </a:lnTo>
                  <a:lnTo>
                    <a:pt x="93116" y="569341"/>
                  </a:lnTo>
                  <a:lnTo>
                    <a:pt x="84416" y="578726"/>
                  </a:lnTo>
                  <a:lnTo>
                    <a:pt x="81216" y="593242"/>
                  </a:lnTo>
                  <a:lnTo>
                    <a:pt x="81216" y="613549"/>
                  </a:lnTo>
                  <a:lnTo>
                    <a:pt x="81216" y="633844"/>
                  </a:lnTo>
                  <a:lnTo>
                    <a:pt x="97028" y="637044"/>
                  </a:lnTo>
                  <a:lnTo>
                    <a:pt x="109931" y="633564"/>
                  </a:lnTo>
                  <a:lnTo>
                    <a:pt x="118630" y="624166"/>
                  </a:lnTo>
                  <a:lnTo>
                    <a:pt x="121818" y="609650"/>
                  </a:lnTo>
                  <a:lnTo>
                    <a:pt x="121818" y="569036"/>
                  </a:lnTo>
                  <a:close/>
                </a:path>
                <a:path w="930909" h="840740">
                  <a:moveTo>
                    <a:pt x="121818" y="528434"/>
                  </a:moveTo>
                  <a:lnTo>
                    <a:pt x="81216" y="512025"/>
                  </a:lnTo>
                  <a:lnTo>
                    <a:pt x="81216" y="552627"/>
                  </a:lnTo>
                  <a:lnTo>
                    <a:pt x="121818" y="569036"/>
                  </a:lnTo>
                  <a:lnTo>
                    <a:pt x="121818" y="528434"/>
                  </a:lnTo>
                  <a:close/>
                </a:path>
                <a:path w="930909" h="840740">
                  <a:moveTo>
                    <a:pt x="162433" y="585457"/>
                  </a:moveTo>
                  <a:lnTo>
                    <a:pt x="121831" y="569048"/>
                  </a:lnTo>
                  <a:lnTo>
                    <a:pt x="121831" y="650265"/>
                  </a:lnTo>
                  <a:lnTo>
                    <a:pt x="137629" y="653453"/>
                  </a:lnTo>
                  <a:lnTo>
                    <a:pt x="150533" y="649960"/>
                  </a:lnTo>
                  <a:lnTo>
                    <a:pt x="159245" y="640575"/>
                  </a:lnTo>
                  <a:lnTo>
                    <a:pt x="162433" y="626059"/>
                  </a:lnTo>
                  <a:lnTo>
                    <a:pt x="162433" y="585457"/>
                  </a:lnTo>
                  <a:close/>
                </a:path>
                <a:path w="930909" h="840740">
                  <a:moveTo>
                    <a:pt x="162433" y="565150"/>
                  </a:moveTo>
                  <a:lnTo>
                    <a:pt x="134226" y="535038"/>
                  </a:lnTo>
                  <a:lnTo>
                    <a:pt x="127774" y="536778"/>
                  </a:lnTo>
                  <a:lnTo>
                    <a:pt x="123418" y="541477"/>
                  </a:lnTo>
                  <a:lnTo>
                    <a:pt x="121831" y="548741"/>
                  </a:lnTo>
                  <a:lnTo>
                    <a:pt x="123418" y="557288"/>
                  </a:lnTo>
                  <a:lnTo>
                    <a:pt x="127774" y="565505"/>
                  </a:lnTo>
                  <a:lnTo>
                    <a:pt x="134226" y="572465"/>
                  </a:lnTo>
                  <a:lnTo>
                    <a:pt x="142138" y="577253"/>
                  </a:lnTo>
                  <a:lnTo>
                    <a:pt x="150037" y="578840"/>
                  </a:lnTo>
                  <a:lnTo>
                    <a:pt x="156489" y="577100"/>
                  </a:lnTo>
                  <a:lnTo>
                    <a:pt x="160832" y="572401"/>
                  </a:lnTo>
                  <a:lnTo>
                    <a:pt x="162433" y="565150"/>
                  </a:lnTo>
                  <a:close/>
                </a:path>
                <a:path w="930909" h="840740">
                  <a:moveTo>
                    <a:pt x="231597" y="248589"/>
                  </a:moveTo>
                  <a:lnTo>
                    <a:pt x="190995" y="232181"/>
                  </a:lnTo>
                  <a:lnTo>
                    <a:pt x="190995" y="272783"/>
                  </a:lnTo>
                  <a:lnTo>
                    <a:pt x="231597" y="289191"/>
                  </a:lnTo>
                  <a:lnTo>
                    <a:pt x="231597" y="248589"/>
                  </a:lnTo>
                  <a:close/>
                </a:path>
                <a:path w="930909" h="840740">
                  <a:moveTo>
                    <a:pt x="243649" y="699477"/>
                  </a:moveTo>
                  <a:lnTo>
                    <a:pt x="240449" y="682383"/>
                  </a:lnTo>
                  <a:lnTo>
                    <a:pt x="231749" y="665962"/>
                  </a:lnTo>
                  <a:lnTo>
                    <a:pt x="218846" y="652043"/>
                  </a:lnTo>
                  <a:lnTo>
                    <a:pt x="203047" y="642467"/>
                  </a:lnTo>
                  <a:lnTo>
                    <a:pt x="203047" y="561251"/>
                  </a:lnTo>
                  <a:lnTo>
                    <a:pt x="187236" y="558050"/>
                  </a:lnTo>
                  <a:lnTo>
                    <a:pt x="174332" y="561543"/>
                  </a:lnTo>
                  <a:lnTo>
                    <a:pt x="165633" y="570941"/>
                  </a:lnTo>
                  <a:lnTo>
                    <a:pt x="162445" y="585457"/>
                  </a:lnTo>
                  <a:lnTo>
                    <a:pt x="162445" y="626059"/>
                  </a:lnTo>
                  <a:lnTo>
                    <a:pt x="165633" y="643153"/>
                  </a:lnTo>
                  <a:lnTo>
                    <a:pt x="174332" y="659574"/>
                  </a:lnTo>
                  <a:lnTo>
                    <a:pt x="187236" y="673493"/>
                  </a:lnTo>
                  <a:lnTo>
                    <a:pt x="203047" y="683069"/>
                  </a:lnTo>
                  <a:lnTo>
                    <a:pt x="243649" y="699477"/>
                  </a:lnTo>
                  <a:close/>
                </a:path>
                <a:path w="930909" h="840740">
                  <a:moveTo>
                    <a:pt x="272211" y="285305"/>
                  </a:moveTo>
                  <a:lnTo>
                    <a:pt x="244005" y="255193"/>
                  </a:lnTo>
                  <a:lnTo>
                    <a:pt x="237553" y="256933"/>
                  </a:lnTo>
                  <a:lnTo>
                    <a:pt x="233197" y="261632"/>
                  </a:lnTo>
                  <a:lnTo>
                    <a:pt x="231609" y="268897"/>
                  </a:lnTo>
                  <a:lnTo>
                    <a:pt x="233197" y="277444"/>
                  </a:lnTo>
                  <a:lnTo>
                    <a:pt x="237553" y="285648"/>
                  </a:lnTo>
                  <a:lnTo>
                    <a:pt x="244005" y="292608"/>
                  </a:lnTo>
                  <a:lnTo>
                    <a:pt x="251917" y="297408"/>
                  </a:lnTo>
                  <a:lnTo>
                    <a:pt x="259816" y="298996"/>
                  </a:lnTo>
                  <a:lnTo>
                    <a:pt x="266268" y="297256"/>
                  </a:lnTo>
                  <a:lnTo>
                    <a:pt x="270611" y="292557"/>
                  </a:lnTo>
                  <a:lnTo>
                    <a:pt x="272211" y="285305"/>
                  </a:lnTo>
                  <a:close/>
                </a:path>
                <a:path w="930909" h="840740">
                  <a:moveTo>
                    <a:pt x="284251" y="675284"/>
                  </a:moveTo>
                  <a:lnTo>
                    <a:pt x="243649" y="658876"/>
                  </a:lnTo>
                  <a:lnTo>
                    <a:pt x="243649" y="699477"/>
                  </a:lnTo>
                  <a:lnTo>
                    <a:pt x="284251" y="715886"/>
                  </a:lnTo>
                  <a:lnTo>
                    <a:pt x="284251" y="675284"/>
                  </a:lnTo>
                  <a:close/>
                </a:path>
                <a:path w="930909" h="840740">
                  <a:moveTo>
                    <a:pt x="312826" y="200190"/>
                  </a:moveTo>
                  <a:lnTo>
                    <a:pt x="272211" y="183781"/>
                  </a:lnTo>
                  <a:lnTo>
                    <a:pt x="272211" y="224383"/>
                  </a:lnTo>
                  <a:lnTo>
                    <a:pt x="312826" y="240792"/>
                  </a:lnTo>
                  <a:lnTo>
                    <a:pt x="312826" y="220484"/>
                  </a:lnTo>
                  <a:lnTo>
                    <a:pt x="312826" y="200190"/>
                  </a:lnTo>
                  <a:close/>
                </a:path>
                <a:path w="930909" h="840740">
                  <a:moveTo>
                    <a:pt x="353428" y="257200"/>
                  </a:moveTo>
                  <a:lnTo>
                    <a:pt x="312826" y="240792"/>
                  </a:lnTo>
                  <a:lnTo>
                    <a:pt x="297014" y="237604"/>
                  </a:lnTo>
                  <a:lnTo>
                    <a:pt x="284111" y="241096"/>
                  </a:lnTo>
                  <a:lnTo>
                    <a:pt x="275399" y="250482"/>
                  </a:lnTo>
                  <a:lnTo>
                    <a:pt x="272211" y="264998"/>
                  </a:lnTo>
                  <a:lnTo>
                    <a:pt x="272211" y="285305"/>
                  </a:lnTo>
                  <a:lnTo>
                    <a:pt x="272211" y="305600"/>
                  </a:lnTo>
                  <a:lnTo>
                    <a:pt x="288023" y="308800"/>
                  </a:lnTo>
                  <a:lnTo>
                    <a:pt x="300926" y="305308"/>
                  </a:lnTo>
                  <a:lnTo>
                    <a:pt x="309638" y="295922"/>
                  </a:lnTo>
                  <a:lnTo>
                    <a:pt x="312826" y="281406"/>
                  </a:lnTo>
                  <a:lnTo>
                    <a:pt x="312826" y="322008"/>
                  </a:lnTo>
                  <a:lnTo>
                    <a:pt x="328625" y="325208"/>
                  </a:lnTo>
                  <a:lnTo>
                    <a:pt x="341528" y="321716"/>
                  </a:lnTo>
                  <a:lnTo>
                    <a:pt x="350240" y="312331"/>
                  </a:lnTo>
                  <a:lnTo>
                    <a:pt x="353428" y="297815"/>
                  </a:lnTo>
                  <a:lnTo>
                    <a:pt x="353428" y="257200"/>
                  </a:lnTo>
                  <a:close/>
                </a:path>
                <a:path w="930909" h="840740">
                  <a:moveTo>
                    <a:pt x="353428" y="236893"/>
                  </a:moveTo>
                  <a:lnTo>
                    <a:pt x="325221" y="206794"/>
                  </a:lnTo>
                  <a:lnTo>
                    <a:pt x="318770" y="208534"/>
                  </a:lnTo>
                  <a:lnTo>
                    <a:pt x="314413" y="213233"/>
                  </a:lnTo>
                  <a:lnTo>
                    <a:pt x="312826" y="220484"/>
                  </a:lnTo>
                  <a:lnTo>
                    <a:pt x="314413" y="229044"/>
                  </a:lnTo>
                  <a:lnTo>
                    <a:pt x="318770" y="237248"/>
                  </a:lnTo>
                  <a:lnTo>
                    <a:pt x="325221" y="244208"/>
                  </a:lnTo>
                  <a:lnTo>
                    <a:pt x="333133" y="248996"/>
                  </a:lnTo>
                  <a:lnTo>
                    <a:pt x="341033" y="250596"/>
                  </a:lnTo>
                  <a:lnTo>
                    <a:pt x="347484" y="248856"/>
                  </a:lnTo>
                  <a:lnTo>
                    <a:pt x="351828" y="244157"/>
                  </a:lnTo>
                  <a:lnTo>
                    <a:pt x="353428" y="236893"/>
                  </a:lnTo>
                  <a:close/>
                </a:path>
                <a:path w="930909" h="840740">
                  <a:moveTo>
                    <a:pt x="365467" y="667486"/>
                  </a:moveTo>
                  <a:lnTo>
                    <a:pt x="340677" y="620052"/>
                  </a:lnTo>
                  <a:lnTo>
                    <a:pt x="284251" y="594067"/>
                  </a:lnTo>
                  <a:lnTo>
                    <a:pt x="284251" y="634669"/>
                  </a:lnTo>
                  <a:lnTo>
                    <a:pt x="324866" y="651078"/>
                  </a:lnTo>
                  <a:lnTo>
                    <a:pt x="365467" y="667486"/>
                  </a:lnTo>
                  <a:close/>
                </a:path>
                <a:path w="930909" h="840740">
                  <a:moveTo>
                    <a:pt x="374053" y="412635"/>
                  </a:moveTo>
                  <a:lnTo>
                    <a:pt x="333451" y="396227"/>
                  </a:lnTo>
                  <a:lnTo>
                    <a:pt x="333451" y="436829"/>
                  </a:lnTo>
                  <a:lnTo>
                    <a:pt x="374053" y="453237"/>
                  </a:lnTo>
                  <a:lnTo>
                    <a:pt x="374053" y="412635"/>
                  </a:lnTo>
                  <a:close/>
                </a:path>
                <a:path w="930909" h="840740">
                  <a:moveTo>
                    <a:pt x="406082" y="683882"/>
                  </a:moveTo>
                  <a:lnTo>
                    <a:pt x="390271" y="680694"/>
                  </a:lnTo>
                  <a:lnTo>
                    <a:pt x="377367" y="684187"/>
                  </a:lnTo>
                  <a:lnTo>
                    <a:pt x="368668" y="693572"/>
                  </a:lnTo>
                  <a:lnTo>
                    <a:pt x="365480" y="708088"/>
                  </a:lnTo>
                  <a:lnTo>
                    <a:pt x="365480" y="748690"/>
                  </a:lnTo>
                  <a:lnTo>
                    <a:pt x="406082" y="765098"/>
                  </a:lnTo>
                  <a:lnTo>
                    <a:pt x="406082" y="683882"/>
                  </a:lnTo>
                  <a:close/>
                </a:path>
                <a:path w="930909" h="840740">
                  <a:moveTo>
                    <a:pt x="406082" y="643280"/>
                  </a:moveTo>
                  <a:lnTo>
                    <a:pt x="365480" y="626872"/>
                  </a:lnTo>
                  <a:lnTo>
                    <a:pt x="365480" y="667473"/>
                  </a:lnTo>
                  <a:lnTo>
                    <a:pt x="406082" y="683882"/>
                  </a:lnTo>
                  <a:lnTo>
                    <a:pt x="406082" y="663587"/>
                  </a:lnTo>
                  <a:lnTo>
                    <a:pt x="406082" y="643280"/>
                  </a:lnTo>
                  <a:close/>
                </a:path>
                <a:path w="930909" h="840740">
                  <a:moveTo>
                    <a:pt x="446684" y="679996"/>
                  </a:moveTo>
                  <a:lnTo>
                    <a:pt x="418490" y="649884"/>
                  </a:lnTo>
                  <a:lnTo>
                    <a:pt x="412026" y="651624"/>
                  </a:lnTo>
                  <a:lnTo>
                    <a:pt x="407682" y="656323"/>
                  </a:lnTo>
                  <a:lnTo>
                    <a:pt x="406082" y="663587"/>
                  </a:lnTo>
                  <a:lnTo>
                    <a:pt x="407682" y="672134"/>
                  </a:lnTo>
                  <a:lnTo>
                    <a:pt x="412026" y="680351"/>
                  </a:lnTo>
                  <a:lnTo>
                    <a:pt x="418490" y="687311"/>
                  </a:lnTo>
                  <a:lnTo>
                    <a:pt x="426389" y="692099"/>
                  </a:lnTo>
                  <a:lnTo>
                    <a:pt x="434289" y="693686"/>
                  </a:lnTo>
                  <a:lnTo>
                    <a:pt x="440740" y="691946"/>
                  </a:lnTo>
                  <a:lnTo>
                    <a:pt x="445084" y="687247"/>
                  </a:lnTo>
                  <a:lnTo>
                    <a:pt x="446684" y="679996"/>
                  </a:lnTo>
                  <a:close/>
                </a:path>
                <a:path w="930909" h="840740">
                  <a:moveTo>
                    <a:pt x="455269" y="404837"/>
                  </a:moveTo>
                  <a:lnTo>
                    <a:pt x="439470" y="401637"/>
                  </a:lnTo>
                  <a:lnTo>
                    <a:pt x="426567" y="405130"/>
                  </a:lnTo>
                  <a:lnTo>
                    <a:pt x="417868" y="414528"/>
                  </a:lnTo>
                  <a:lnTo>
                    <a:pt x="414667" y="429044"/>
                  </a:lnTo>
                  <a:lnTo>
                    <a:pt x="414667" y="449275"/>
                  </a:lnTo>
                  <a:lnTo>
                    <a:pt x="413080" y="440791"/>
                  </a:lnTo>
                  <a:lnTo>
                    <a:pt x="408724" y="432587"/>
                  </a:lnTo>
                  <a:lnTo>
                    <a:pt x="402272" y="425627"/>
                  </a:lnTo>
                  <a:lnTo>
                    <a:pt x="394373" y="420827"/>
                  </a:lnTo>
                  <a:lnTo>
                    <a:pt x="386461" y="419227"/>
                  </a:lnTo>
                  <a:lnTo>
                    <a:pt x="380009" y="420979"/>
                  </a:lnTo>
                  <a:lnTo>
                    <a:pt x="375653" y="425678"/>
                  </a:lnTo>
                  <a:lnTo>
                    <a:pt x="374065" y="432930"/>
                  </a:lnTo>
                  <a:lnTo>
                    <a:pt x="375653" y="441477"/>
                  </a:lnTo>
                  <a:lnTo>
                    <a:pt x="380009" y="449694"/>
                  </a:lnTo>
                  <a:lnTo>
                    <a:pt x="386461" y="456653"/>
                  </a:lnTo>
                  <a:lnTo>
                    <a:pt x="394373" y="461441"/>
                  </a:lnTo>
                  <a:lnTo>
                    <a:pt x="402272" y="463042"/>
                  </a:lnTo>
                  <a:lnTo>
                    <a:pt x="408724" y="461289"/>
                  </a:lnTo>
                  <a:lnTo>
                    <a:pt x="413080" y="456603"/>
                  </a:lnTo>
                  <a:lnTo>
                    <a:pt x="414667" y="449402"/>
                  </a:lnTo>
                  <a:lnTo>
                    <a:pt x="414667" y="469646"/>
                  </a:lnTo>
                  <a:lnTo>
                    <a:pt x="430479" y="472833"/>
                  </a:lnTo>
                  <a:lnTo>
                    <a:pt x="443382" y="469353"/>
                  </a:lnTo>
                  <a:lnTo>
                    <a:pt x="452081" y="459955"/>
                  </a:lnTo>
                  <a:lnTo>
                    <a:pt x="455269" y="445439"/>
                  </a:lnTo>
                  <a:lnTo>
                    <a:pt x="455269" y="404837"/>
                  </a:lnTo>
                  <a:close/>
                </a:path>
                <a:path w="930909" h="840740">
                  <a:moveTo>
                    <a:pt x="475132" y="306387"/>
                  </a:moveTo>
                  <a:lnTo>
                    <a:pt x="450329" y="258953"/>
                  </a:lnTo>
                  <a:lnTo>
                    <a:pt x="418706" y="246176"/>
                  </a:lnTo>
                  <a:lnTo>
                    <a:pt x="405803" y="249669"/>
                  </a:lnTo>
                  <a:lnTo>
                    <a:pt x="397103" y="259054"/>
                  </a:lnTo>
                  <a:lnTo>
                    <a:pt x="394042" y="272999"/>
                  </a:lnTo>
                  <a:lnTo>
                    <a:pt x="394042" y="232994"/>
                  </a:lnTo>
                  <a:lnTo>
                    <a:pt x="378231" y="229806"/>
                  </a:lnTo>
                  <a:lnTo>
                    <a:pt x="365328" y="233299"/>
                  </a:lnTo>
                  <a:lnTo>
                    <a:pt x="356628" y="242684"/>
                  </a:lnTo>
                  <a:lnTo>
                    <a:pt x="353441" y="257200"/>
                  </a:lnTo>
                  <a:lnTo>
                    <a:pt x="353441" y="297802"/>
                  </a:lnTo>
                  <a:lnTo>
                    <a:pt x="394042" y="314210"/>
                  </a:lnTo>
                  <a:lnTo>
                    <a:pt x="394042" y="274256"/>
                  </a:lnTo>
                  <a:lnTo>
                    <a:pt x="397103" y="290664"/>
                  </a:lnTo>
                  <a:lnTo>
                    <a:pt x="434517" y="330581"/>
                  </a:lnTo>
                  <a:lnTo>
                    <a:pt x="450329" y="333781"/>
                  </a:lnTo>
                  <a:lnTo>
                    <a:pt x="463232" y="330288"/>
                  </a:lnTo>
                  <a:lnTo>
                    <a:pt x="471932" y="320903"/>
                  </a:lnTo>
                  <a:lnTo>
                    <a:pt x="475132" y="306387"/>
                  </a:lnTo>
                  <a:close/>
                </a:path>
                <a:path w="930909" h="840740">
                  <a:moveTo>
                    <a:pt x="495884" y="421246"/>
                  </a:moveTo>
                  <a:lnTo>
                    <a:pt x="455282" y="404837"/>
                  </a:lnTo>
                  <a:lnTo>
                    <a:pt x="455282" y="486054"/>
                  </a:lnTo>
                  <a:lnTo>
                    <a:pt x="471081" y="489242"/>
                  </a:lnTo>
                  <a:lnTo>
                    <a:pt x="483997" y="485749"/>
                  </a:lnTo>
                  <a:lnTo>
                    <a:pt x="492696" y="476364"/>
                  </a:lnTo>
                  <a:lnTo>
                    <a:pt x="495884" y="461848"/>
                  </a:lnTo>
                  <a:lnTo>
                    <a:pt x="495884" y="421246"/>
                  </a:lnTo>
                  <a:close/>
                </a:path>
                <a:path w="930909" h="840740">
                  <a:moveTo>
                    <a:pt x="527900" y="692492"/>
                  </a:moveTo>
                  <a:lnTo>
                    <a:pt x="446697" y="659688"/>
                  </a:lnTo>
                  <a:lnTo>
                    <a:pt x="446697" y="700290"/>
                  </a:lnTo>
                  <a:lnTo>
                    <a:pt x="487299" y="716699"/>
                  </a:lnTo>
                  <a:lnTo>
                    <a:pt x="503097" y="719899"/>
                  </a:lnTo>
                  <a:lnTo>
                    <a:pt x="516013" y="716407"/>
                  </a:lnTo>
                  <a:lnTo>
                    <a:pt x="524713" y="707009"/>
                  </a:lnTo>
                  <a:lnTo>
                    <a:pt x="527900" y="692492"/>
                  </a:lnTo>
                  <a:close/>
                </a:path>
                <a:path w="930909" h="840740">
                  <a:moveTo>
                    <a:pt x="564997" y="84404"/>
                  </a:moveTo>
                  <a:lnTo>
                    <a:pt x="524395" y="67995"/>
                  </a:lnTo>
                  <a:lnTo>
                    <a:pt x="524395" y="108597"/>
                  </a:lnTo>
                  <a:lnTo>
                    <a:pt x="564997" y="125006"/>
                  </a:lnTo>
                  <a:lnTo>
                    <a:pt x="564997" y="104698"/>
                  </a:lnTo>
                  <a:lnTo>
                    <a:pt x="564997" y="84404"/>
                  </a:lnTo>
                  <a:close/>
                </a:path>
                <a:path w="930909" h="840740">
                  <a:moveTo>
                    <a:pt x="605599" y="121107"/>
                  </a:moveTo>
                  <a:lnTo>
                    <a:pt x="577405" y="90995"/>
                  </a:lnTo>
                  <a:lnTo>
                    <a:pt x="570953" y="92748"/>
                  </a:lnTo>
                  <a:lnTo>
                    <a:pt x="566597" y="97447"/>
                  </a:lnTo>
                  <a:lnTo>
                    <a:pt x="564997" y="104698"/>
                  </a:lnTo>
                  <a:lnTo>
                    <a:pt x="566597" y="113245"/>
                  </a:lnTo>
                  <a:lnTo>
                    <a:pt x="570953" y="121462"/>
                  </a:lnTo>
                  <a:lnTo>
                    <a:pt x="577405" y="128422"/>
                  </a:lnTo>
                  <a:lnTo>
                    <a:pt x="585304" y="133210"/>
                  </a:lnTo>
                  <a:lnTo>
                    <a:pt x="593217" y="134810"/>
                  </a:lnTo>
                  <a:lnTo>
                    <a:pt x="599655" y="133057"/>
                  </a:lnTo>
                  <a:lnTo>
                    <a:pt x="604012" y="128371"/>
                  </a:lnTo>
                  <a:lnTo>
                    <a:pt x="605599" y="121107"/>
                  </a:lnTo>
                  <a:close/>
                </a:path>
                <a:path w="930909" h="840740">
                  <a:moveTo>
                    <a:pt x="605612" y="60210"/>
                  </a:moveTo>
                  <a:lnTo>
                    <a:pt x="580809" y="12776"/>
                  </a:lnTo>
                  <a:lnTo>
                    <a:pt x="549198" y="0"/>
                  </a:lnTo>
                  <a:lnTo>
                    <a:pt x="536295" y="3492"/>
                  </a:lnTo>
                  <a:lnTo>
                    <a:pt x="527583" y="12877"/>
                  </a:lnTo>
                  <a:lnTo>
                    <a:pt x="524395" y="27393"/>
                  </a:lnTo>
                  <a:lnTo>
                    <a:pt x="527583" y="44488"/>
                  </a:lnTo>
                  <a:lnTo>
                    <a:pt x="536295" y="60921"/>
                  </a:lnTo>
                  <a:lnTo>
                    <a:pt x="549198" y="74828"/>
                  </a:lnTo>
                  <a:lnTo>
                    <a:pt x="564997" y="84404"/>
                  </a:lnTo>
                  <a:lnTo>
                    <a:pt x="580809" y="87604"/>
                  </a:lnTo>
                  <a:lnTo>
                    <a:pt x="593725" y="84124"/>
                  </a:lnTo>
                  <a:lnTo>
                    <a:pt x="602424" y="74726"/>
                  </a:lnTo>
                  <a:lnTo>
                    <a:pt x="605612" y="60210"/>
                  </a:lnTo>
                  <a:close/>
                </a:path>
                <a:path w="930909" h="840740">
                  <a:moveTo>
                    <a:pt x="609104" y="826833"/>
                  </a:moveTo>
                  <a:lnTo>
                    <a:pt x="580910" y="796721"/>
                  </a:lnTo>
                  <a:lnTo>
                    <a:pt x="574459" y="798461"/>
                  </a:lnTo>
                  <a:lnTo>
                    <a:pt x="570103" y="803160"/>
                  </a:lnTo>
                  <a:lnTo>
                    <a:pt x="568502" y="810425"/>
                  </a:lnTo>
                  <a:lnTo>
                    <a:pt x="570103" y="818972"/>
                  </a:lnTo>
                  <a:lnTo>
                    <a:pt x="574459" y="827189"/>
                  </a:lnTo>
                  <a:lnTo>
                    <a:pt x="580910" y="834148"/>
                  </a:lnTo>
                  <a:lnTo>
                    <a:pt x="588810" y="838936"/>
                  </a:lnTo>
                  <a:lnTo>
                    <a:pt x="596709" y="840536"/>
                  </a:lnTo>
                  <a:lnTo>
                    <a:pt x="603161" y="838784"/>
                  </a:lnTo>
                  <a:lnTo>
                    <a:pt x="607517" y="834097"/>
                  </a:lnTo>
                  <a:lnTo>
                    <a:pt x="609104" y="826833"/>
                  </a:lnTo>
                  <a:close/>
                </a:path>
                <a:path w="930909" h="840740">
                  <a:moveTo>
                    <a:pt x="609117" y="765975"/>
                  </a:moveTo>
                  <a:lnTo>
                    <a:pt x="584314" y="718540"/>
                  </a:lnTo>
                  <a:lnTo>
                    <a:pt x="552704" y="705764"/>
                  </a:lnTo>
                  <a:lnTo>
                    <a:pt x="539800" y="709256"/>
                  </a:lnTo>
                  <a:lnTo>
                    <a:pt x="531088" y="718642"/>
                  </a:lnTo>
                  <a:lnTo>
                    <a:pt x="527900" y="733107"/>
                  </a:lnTo>
                  <a:lnTo>
                    <a:pt x="487299" y="716699"/>
                  </a:lnTo>
                  <a:lnTo>
                    <a:pt x="487299" y="757301"/>
                  </a:lnTo>
                  <a:lnTo>
                    <a:pt x="527900" y="773709"/>
                  </a:lnTo>
                  <a:lnTo>
                    <a:pt x="527900" y="733158"/>
                  </a:lnTo>
                  <a:lnTo>
                    <a:pt x="531088" y="750265"/>
                  </a:lnTo>
                  <a:lnTo>
                    <a:pt x="539800" y="766686"/>
                  </a:lnTo>
                  <a:lnTo>
                    <a:pt x="552704" y="780605"/>
                  </a:lnTo>
                  <a:lnTo>
                    <a:pt x="568248" y="790016"/>
                  </a:lnTo>
                  <a:lnTo>
                    <a:pt x="527900" y="773722"/>
                  </a:lnTo>
                  <a:lnTo>
                    <a:pt x="512102" y="770521"/>
                  </a:lnTo>
                  <a:lnTo>
                    <a:pt x="499186" y="774001"/>
                  </a:lnTo>
                  <a:lnTo>
                    <a:pt x="490486" y="783399"/>
                  </a:lnTo>
                  <a:lnTo>
                    <a:pt x="487299" y="797915"/>
                  </a:lnTo>
                  <a:lnTo>
                    <a:pt x="527900" y="814324"/>
                  </a:lnTo>
                  <a:lnTo>
                    <a:pt x="568502" y="830732"/>
                  </a:lnTo>
                  <a:lnTo>
                    <a:pt x="568502" y="810425"/>
                  </a:lnTo>
                  <a:lnTo>
                    <a:pt x="568502" y="790168"/>
                  </a:lnTo>
                  <a:lnTo>
                    <a:pt x="584314" y="793369"/>
                  </a:lnTo>
                  <a:lnTo>
                    <a:pt x="597230" y="789889"/>
                  </a:lnTo>
                  <a:lnTo>
                    <a:pt x="605929" y="780491"/>
                  </a:lnTo>
                  <a:lnTo>
                    <a:pt x="609117" y="765975"/>
                  </a:lnTo>
                  <a:close/>
                </a:path>
                <a:path w="930909" h="840740">
                  <a:moveTo>
                    <a:pt x="617588" y="470433"/>
                  </a:moveTo>
                  <a:lnTo>
                    <a:pt x="614400" y="453339"/>
                  </a:lnTo>
                  <a:lnTo>
                    <a:pt x="605701" y="436905"/>
                  </a:lnTo>
                  <a:lnTo>
                    <a:pt x="597077" y="427621"/>
                  </a:lnTo>
                  <a:lnTo>
                    <a:pt x="597077" y="355638"/>
                  </a:lnTo>
                  <a:lnTo>
                    <a:pt x="597065" y="315036"/>
                  </a:lnTo>
                  <a:lnTo>
                    <a:pt x="556463" y="298627"/>
                  </a:lnTo>
                  <a:lnTo>
                    <a:pt x="556463" y="339229"/>
                  </a:lnTo>
                  <a:lnTo>
                    <a:pt x="597052" y="355638"/>
                  </a:lnTo>
                  <a:lnTo>
                    <a:pt x="581266" y="352450"/>
                  </a:lnTo>
                  <a:lnTo>
                    <a:pt x="568363" y="355930"/>
                  </a:lnTo>
                  <a:lnTo>
                    <a:pt x="559663" y="365328"/>
                  </a:lnTo>
                  <a:lnTo>
                    <a:pt x="556475" y="379844"/>
                  </a:lnTo>
                  <a:lnTo>
                    <a:pt x="556475" y="411492"/>
                  </a:lnTo>
                  <a:lnTo>
                    <a:pt x="548271" y="413702"/>
                  </a:lnTo>
                  <a:lnTo>
                    <a:pt x="539559" y="423100"/>
                  </a:lnTo>
                  <a:lnTo>
                    <a:pt x="536498" y="437045"/>
                  </a:lnTo>
                  <a:lnTo>
                    <a:pt x="536498" y="405828"/>
                  </a:lnTo>
                  <a:lnTo>
                    <a:pt x="544474" y="403669"/>
                  </a:lnTo>
                  <a:lnTo>
                    <a:pt x="553173" y="394271"/>
                  </a:lnTo>
                  <a:lnTo>
                    <a:pt x="556361" y="379768"/>
                  </a:lnTo>
                  <a:lnTo>
                    <a:pt x="553173" y="362661"/>
                  </a:lnTo>
                  <a:lnTo>
                    <a:pt x="544474" y="346240"/>
                  </a:lnTo>
                  <a:lnTo>
                    <a:pt x="531558" y="332320"/>
                  </a:lnTo>
                  <a:lnTo>
                    <a:pt x="515886" y="322846"/>
                  </a:lnTo>
                  <a:lnTo>
                    <a:pt x="556463" y="339229"/>
                  </a:lnTo>
                  <a:lnTo>
                    <a:pt x="531660" y="291795"/>
                  </a:lnTo>
                  <a:lnTo>
                    <a:pt x="475259" y="265811"/>
                  </a:lnTo>
                  <a:lnTo>
                    <a:pt x="475259" y="306412"/>
                  </a:lnTo>
                  <a:lnTo>
                    <a:pt x="515594" y="322719"/>
                  </a:lnTo>
                  <a:lnTo>
                    <a:pt x="499948" y="319544"/>
                  </a:lnTo>
                  <a:lnTo>
                    <a:pt x="487045" y="323037"/>
                  </a:lnTo>
                  <a:lnTo>
                    <a:pt x="478345" y="332422"/>
                  </a:lnTo>
                  <a:lnTo>
                    <a:pt x="475145" y="346951"/>
                  </a:lnTo>
                  <a:lnTo>
                    <a:pt x="434644" y="330619"/>
                  </a:lnTo>
                  <a:lnTo>
                    <a:pt x="434644" y="355904"/>
                  </a:lnTo>
                  <a:lnTo>
                    <a:pt x="431533" y="354647"/>
                  </a:lnTo>
                  <a:lnTo>
                    <a:pt x="431444" y="354139"/>
                  </a:lnTo>
                  <a:lnTo>
                    <a:pt x="422744" y="337718"/>
                  </a:lnTo>
                  <a:lnTo>
                    <a:pt x="409841" y="323799"/>
                  </a:lnTo>
                  <a:lnTo>
                    <a:pt x="394042" y="314223"/>
                  </a:lnTo>
                  <a:lnTo>
                    <a:pt x="353441" y="297815"/>
                  </a:lnTo>
                  <a:lnTo>
                    <a:pt x="356628" y="314909"/>
                  </a:lnTo>
                  <a:lnTo>
                    <a:pt x="365328" y="331330"/>
                  </a:lnTo>
                  <a:lnTo>
                    <a:pt x="378231" y="345249"/>
                  </a:lnTo>
                  <a:lnTo>
                    <a:pt x="394042" y="354825"/>
                  </a:lnTo>
                  <a:lnTo>
                    <a:pt x="414667" y="363169"/>
                  </a:lnTo>
                  <a:lnTo>
                    <a:pt x="414667" y="388429"/>
                  </a:lnTo>
                  <a:lnTo>
                    <a:pt x="455269" y="404837"/>
                  </a:lnTo>
                  <a:lnTo>
                    <a:pt x="455269" y="379577"/>
                  </a:lnTo>
                  <a:lnTo>
                    <a:pt x="456272" y="379971"/>
                  </a:lnTo>
                  <a:lnTo>
                    <a:pt x="475589" y="413042"/>
                  </a:lnTo>
                  <a:lnTo>
                    <a:pt x="483489" y="414642"/>
                  </a:lnTo>
                  <a:lnTo>
                    <a:pt x="489940" y="412889"/>
                  </a:lnTo>
                  <a:lnTo>
                    <a:pt x="494284" y="408203"/>
                  </a:lnTo>
                  <a:lnTo>
                    <a:pt x="495884" y="400939"/>
                  </a:lnTo>
                  <a:lnTo>
                    <a:pt x="494284" y="392391"/>
                  </a:lnTo>
                  <a:lnTo>
                    <a:pt x="489940" y="384175"/>
                  </a:lnTo>
                  <a:lnTo>
                    <a:pt x="483489" y="377215"/>
                  </a:lnTo>
                  <a:lnTo>
                    <a:pt x="475589" y="372427"/>
                  </a:lnTo>
                  <a:lnTo>
                    <a:pt x="475246" y="372364"/>
                  </a:lnTo>
                  <a:lnTo>
                    <a:pt x="475246" y="347497"/>
                  </a:lnTo>
                  <a:lnTo>
                    <a:pt x="478345" y="364045"/>
                  </a:lnTo>
                  <a:lnTo>
                    <a:pt x="487045" y="380466"/>
                  </a:lnTo>
                  <a:lnTo>
                    <a:pt x="499948" y="394385"/>
                  </a:lnTo>
                  <a:lnTo>
                    <a:pt x="506704" y="398487"/>
                  </a:lnTo>
                  <a:lnTo>
                    <a:pt x="499084" y="406730"/>
                  </a:lnTo>
                  <a:lnTo>
                    <a:pt x="495896" y="421246"/>
                  </a:lnTo>
                  <a:lnTo>
                    <a:pt x="495896" y="461848"/>
                  </a:lnTo>
                  <a:lnTo>
                    <a:pt x="520687" y="509282"/>
                  </a:lnTo>
                  <a:lnTo>
                    <a:pt x="577100" y="535266"/>
                  </a:lnTo>
                  <a:lnTo>
                    <a:pt x="573913" y="518172"/>
                  </a:lnTo>
                  <a:lnTo>
                    <a:pt x="565200" y="501751"/>
                  </a:lnTo>
                  <a:lnTo>
                    <a:pt x="552297" y="487832"/>
                  </a:lnTo>
                  <a:lnTo>
                    <a:pt x="536498" y="478256"/>
                  </a:lnTo>
                  <a:lnTo>
                    <a:pt x="536498" y="438302"/>
                  </a:lnTo>
                  <a:lnTo>
                    <a:pt x="561174" y="485051"/>
                  </a:lnTo>
                  <a:lnTo>
                    <a:pt x="592785" y="497827"/>
                  </a:lnTo>
                  <a:lnTo>
                    <a:pt x="605701" y="494334"/>
                  </a:lnTo>
                  <a:lnTo>
                    <a:pt x="614400" y="484936"/>
                  </a:lnTo>
                  <a:lnTo>
                    <a:pt x="617588" y="470433"/>
                  </a:lnTo>
                  <a:close/>
                </a:path>
                <a:path w="930909" h="840740">
                  <a:moveTo>
                    <a:pt x="646214" y="35991"/>
                  </a:moveTo>
                  <a:lnTo>
                    <a:pt x="605612" y="19583"/>
                  </a:lnTo>
                  <a:lnTo>
                    <a:pt x="605612" y="60185"/>
                  </a:lnTo>
                  <a:lnTo>
                    <a:pt x="646214" y="76593"/>
                  </a:lnTo>
                  <a:lnTo>
                    <a:pt x="646214" y="56299"/>
                  </a:lnTo>
                  <a:lnTo>
                    <a:pt x="646214" y="35991"/>
                  </a:lnTo>
                  <a:close/>
                </a:path>
                <a:path w="930909" h="840740">
                  <a:moveTo>
                    <a:pt x="686816" y="93014"/>
                  </a:moveTo>
                  <a:lnTo>
                    <a:pt x="646214" y="76606"/>
                  </a:lnTo>
                  <a:lnTo>
                    <a:pt x="630415" y="73406"/>
                  </a:lnTo>
                  <a:lnTo>
                    <a:pt x="617499" y="76898"/>
                  </a:lnTo>
                  <a:lnTo>
                    <a:pt x="608799" y="86296"/>
                  </a:lnTo>
                  <a:lnTo>
                    <a:pt x="605612" y="100812"/>
                  </a:lnTo>
                  <a:lnTo>
                    <a:pt x="605612" y="141414"/>
                  </a:lnTo>
                  <a:lnTo>
                    <a:pt x="621411" y="144614"/>
                  </a:lnTo>
                  <a:lnTo>
                    <a:pt x="634314" y="141122"/>
                  </a:lnTo>
                  <a:lnTo>
                    <a:pt x="643026" y="131724"/>
                  </a:lnTo>
                  <a:lnTo>
                    <a:pt x="646214" y="117208"/>
                  </a:lnTo>
                  <a:lnTo>
                    <a:pt x="646214" y="157822"/>
                  </a:lnTo>
                  <a:lnTo>
                    <a:pt x="662025" y="161010"/>
                  </a:lnTo>
                  <a:lnTo>
                    <a:pt x="674928" y="157518"/>
                  </a:lnTo>
                  <a:lnTo>
                    <a:pt x="683628" y="148132"/>
                  </a:lnTo>
                  <a:lnTo>
                    <a:pt x="686816" y="133616"/>
                  </a:lnTo>
                  <a:lnTo>
                    <a:pt x="686816" y="93014"/>
                  </a:lnTo>
                  <a:close/>
                </a:path>
                <a:path w="930909" h="840740">
                  <a:moveTo>
                    <a:pt x="686816" y="72707"/>
                  </a:moveTo>
                  <a:lnTo>
                    <a:pt x="658622" y="42595"/>
                  </a:lnTo>
                  <a:lnTo>
                    <a:pt x="652170" y="44335"/>
                  </a:lnTo>
                  <a:lnTo>
                    <a:pt x="647814" y="49034"/>
                  </a:lnTo>
                  <a:lnTo>
                    <a:pt x="646214" y="56299"/>
                  </a:lnTo>
                  <a:lnTo>
                    <a:pt x="647814" y="64846"/>
                  </a:lnTo>
                  <a:lnTo>
                    <a:pt x="652170" y="73063"/>
                  </a:lnTo>
                  <a:lnTo>
                    <a:pt x="658622" y="80022"/>
                  </a:lnTo>
                  <a:lnTo>
                    <a:pt x="666521" y="84810"/>
                  </a:lnTo>
                  <a:lnTo>
                    <a:pt x="674420" y="86398"/>
                  </a:lnTo>
                  <a:lnTo>
                    <a:pt x="680872" y="84658"/>
                  </a:lnTo>
                  <a:lnTo>
                    <a:pt x="685228" y="79959"/>
                  </a:lnTo>
                  <a:lnTo>
                    <a:pt x="686816" y="72707"/>
                  </a:lnTo>
                  <a:close/>
                </a:path>
                <a:path w="930909" h="840740">
                  <a:moveTo>
                    <a:pt x="698919" y="503275"/>
                  </a:moveTo>
                  <a:lnTo>
                    <a:pt x="674128" y="455841"/>
                  </a:lnTo>
                  <a:lnTo>
                    <a:pt x="617715" y="429856"/>
                  </a:lnTo>
                  <a:lnTo>
                    <a:pt x="617715" y="470458"/>
                  </a:lnTo>
                  <a:lnTo>
                    <a:pt x="657974" y="486740"/>
                  </a:lnTo>
                  <a:lnTo>
                    <a:pt x="642404" y="483590"/>
                  </a:lnTo>
                  <a:lnTo>
                    <a:pt x="629500" y="487070"/>
                  </a:lnTo>
                  <a:lnTo>
                    <a:pt x="620801" y="496468"/>
                  </a:lnTo>
                  <a:lnTo>
                    <a:pt x="617613" y="510984"/>
                  </a:lnTo>
                  <a:lnTo>
                    <a:pt x="577100" y="494665"/>
                  </a:lnTo>
                  <a:lnTo>
                    <a:pt x="577100" y="535266"/>
                  </a:lnTo>
                  <a:lnTo>
                    <a:pt x="617702" y="551675"/>
                  </a:lnTo>
                  <a:lnTo>
                    <a:pt x="617702" y="511467"/>
                  </a:lnTo>
                  <a:lnTo>
                    <a:pt x="620801" y="528078"/>
                  </a:lnTo>
                  <a:lnTo>
                    <a:pt x="629500" y="544499"/>
                  </a:lnTo>
                  <a:lnTo>
                    <a:pt x="642404" y="558419"/>
                  </a:lnTo>
                  <a:lnTo>
                    <a:pt x="658215" y="567994"/>
                  </a:lnTo>
                  <a:lnTo>
                    <a:pt x="674027" y="571195"/>
                  </a:lnTo>
                  <a:lnTo>
                    <a:pt x="686930" y="567702"/>
                  </a:lnTo>
                  <a:lnTo>
                    <a:pt x="695629" y="558317"/>
                  </a:lnTo>
                  <a:lnTo>
                    <a:pt x="698830" y="543801"/>
                  </a:lnTo>
                  <a:lnTo>
                    <a:pt x="695629" y="526707"/>
                  </a:lnTo>
                  <a:lnTo>
                    <a:pt x="686930" y="510286"/>
                  </a:lnTo>
                  <a:lnTo>
                    <a:pt x="674027" y="496366"/>
                  </a:lnTo>
                  <a:lnTo>
                    <a:pt x="658444" y="486930"/>
                  </a:lnTo>
                  <a:lnTo>
                    <a:pt x="698919" y="503275"/>
                  </a:lnTo>
                  <a:close/>
                </a:path>
                <a:path w="930909" h="840740">
                  <a:moveTo>
                    <a:pt x="739533" y="519684"/>
                  </a:moveTo>
                  <a:lnTo>
                    <a:pt x="723722" y="516483"/>
                  </a:lnTo>
                  <a:lnTo>
                    <a:pt x="710819" y="519976"/>
                  </a:lnTo>
                  <a:lnTo>
                    <a:pt x="702119" y="529361"/>
                  </a:lnTo>
                  <a:lnTo>
                    <a:pt x="698931" y="543890"/>
                  </a:lnTo>
                  <a:lnTo>
                    <a:pt x="698931" y="584492"/>
                  </a:lnTo>
                  <a:lnTo>
                    <a:pt x="739533" y="600900"/>
                  </a:lnTo>
                  <a:lnTo>
                    <a:pt x="739533" y="519684"/>
                  </a:lnTo>
                  <a:close/>
                </a:path>
                <a:path w="930909" h="840740">
                  <a:moveTo>
                    <a:pt x="739533" y="479069"/>
                  </a:moveTo>
                  <a:lnTo>
                    <a:pt x="698931" y="462661"/>
                  </a:lnTo>
                  <a:lnTo>
                    <a:pt x="698931" y="503262"/>
                  </a:lnTo>
                  <a:lnTo>
                    <a:pt x="739533" y="519671"/>
                  </a:lnTo>
                  <a:lnTo>
                    <a:pt x="739533" y="479069"/>
                  </a:lnTo>
                  <a:close/>
                </a:path>
                <a:path w="930909" h="840740">
                  <a:moveTo>
                    <a:pt x="808520" y="142201"/>
                  </a:moveTo>
                  <a:lnTo>
                    <a:pt x="783729" y="94754"/>
                  </a:lnTo>
                  <a:lnTo>
                    <a:pt x="752106" y="81978"/>
                  </a:lnTo>
                  <a:lnTo>
                    <a:pt x="739203" y="85471"/>
                  </a:lnTo>
                  <a:lnTo>
                    <a:pt x="730504" y="94869"/>
                  </a:lnTo>
                  <a:lnTo>
                    <a:pt x="727430" y="108813"/>
                  </a:lnTo>
                  <a:lnTo>
                    <a:pt x="727430" y="68808"/>
                  </a:lnTo>
                  <a:lnTo>
                    <a:pt x="711631" y="65620"/>
                  </a:lnTo>
                  <a:lnTo>
                    <a:pt x="698715" y="69100"/>
                  </a:lnTo>
                  <a:lnTo>
                    <a:pt x="690016" y="78498"/>
                  </a:lnTo>
                  <a:lnTo>
                    <a:pt x="686828" y="93014"/>
                  </a:lnTo>
                  <a:lnTo>
                    <a:pt x="686828" y="133616"/>
                  </a:lnTo>
                  <a:lnTo>
                    <a:pt x="711631" y="181051"/>
                  </a:lnTo>
                  <a:lnTo>
                    <a:pt x="768032" y="207035"/>
                  </a:lnTo>
                  <a:lnTo>
                    <a:pt x="764844" y="189941"/>
                  </a:lnTo>
                  <a:lnTo>
                    <a:pt x="756145" y="173520"/>
                  </a:lnTo>
                  <a:lnTo>
                    <a:pt x="743242" y="159600"/>
                  </a:lnTo>
                  <a:lnTo>
                    <a:pt x="727430" y="150025"/>
                  </a:lnTo>
                  <a:lnTo>
                    <a:pt x="727430" y="110070"/>
                  </a:lnTo>
                  <a:lnTo>
                    <a:pt x="752106" y="156819"/>
                  </a:lnTo>
                  <a:lnTo>
                    <a:pt x="783729" y="169595"/>
                  </a:lnTo>
                  <a:lnTo>
                    <a:pt x="796632" y="166103"/>
                  </a:lnTo>
                  <a:lnTo>
                    <a:pt x="805332" y="156718"/>
                  </a:lnTo>
                  <a:lnTo>
                    <a:pt x="808520" y="142201"/>
                  </a:lnTo>
                  <a:close/>
                </a:path>
                <a:path w="930909" h="840740">
                  <a:moveTo>
                    <a:pt x="889863" y="175044"/>
                  </a:moveTo>
                  <a:lnTo>
                    <a:pt x="865060" y="127609"/>
                  </a:lnTo>
                  <a:lnTo>
                    <a:pt x="808647" y="101625"/>
                  </a:lnTo>
                  <a:lnTo>
                    <a:pt x="808647" y="142227"/>
                  </a:lnTo>
                  <a:lnTo>
                    <a:pt x="848906" y="158508"/>
                  </a:lnTo>
                  <a:lnTo>
                    <a:pt x="833348" y="155359"/>
                  </a:lnTo>
                  <a:lnTo>
                    <a:pt x="820445" y="158838"/>
                  </a:lnTo>
                  <a:lnTo>
                    <a:pt x="811733" y="168236"/>
                  </a:lnTo>
                  <a:lnTo>
                    <a:pt x="808545" y="182753"/>
                  </a:lnTo>
                  <a:lnTo>
                    <a:pt x="768045" y="166433"/>
                  </a:lnTo>
                  <a:lnTo>
                    <a:pt x="768045" y="207035"/>
                  </a:lnTo>
                  <a:lnTo>
                    <a:pt x="808647" y="223443"/>
                  </a:lnTo>
                  <a:lnTo>
                    <a:pt x="808647" y="183299"/>
                  </a:lnTo>
                  <a:lnTo>
                    <a:pt x="811733" y="199847"/>
                  </a:lnTo>
                  <a:lnTo>
                    <a:pt x="820445" y="216268"/>
                  </a:lnTo>
                  <a:lnTo>
                    <a:pt x="833348" y="230187"/>
                  </a:lnTo>
                  <a:lnTo>
                    <a:pt x="849147" y="239763"/>
                  </a:lnTo>
                  <a:lnTo>
                    <a:pt x="864958" y="242963"/>
                  </a:lnTo>
                  <a:lnTo>
                    <a:pt x="877874" y="239471"/>
                  </a:lnTo>
                  <a:lnTo>
                    <a:pt x="886574" y="230085"/>
                  </a:lnTo>
                  <a:lnTo>
                    <a:pt x="889762" y="215569"/>
                  </a:lnTo>
                  <a:lnTo>
                    <a:pt x="886574" y="198475"/>
                  </a:lnTo>
                  <a:lnTo>
                    <a:pt x="877874" y="182041"/>
                  </a:lnTo>
                  <a:lnTo>
                    <a:pt x="864958" y="168122"/>
                  </a:lnTo>
                  <a:lnTo>
                    <a:pt x="849376" y="158699"/>
                  </a:lnTo>
                  <a:lnTo>
                    <a:pt x="889863" y="175044"/>
                  </a:lnTo>
                  <a:close/>
                </a:path>
                <a:path w="930909" h="840740">
                  <a:moveTo>
                    <a:pt x="930465" y="191452"/>
                  </a:moveTo>
                  <a:lnTo>
                    <a:pt x="914666" y="188252"/>
                  </a:lnTo>
                  <a:lnTo>
                    <a:pt x="901763" y="191744"/>
                  </a:lnTo>
                  <a:lnTo>
                    <a:pt x="893064" y="201129"/>
                  </a:lnTo>
                  <a:lnTo>
                    <a:pt x="889863" y="215658"/>
                  </a:lnTo>
                  <a:lnTo>
                    <a:pt x="889863" y="256260"/>
                  </a:lnTo>
                  <a:lnTo>
                    <a:pt x="930465" y="272669"/>
                  </a:lnTo>
                  <a:lnTo>
                    <a:pt x="930465" y="191452"/>
                  </a:lnTo>
                  <a:close/>
                </a:path>
                <a:path w="930909" h="840740">
                  <a:moveTo>
                    <a:pt x="930465" y="150837"/>
                  </a:moveTo>
                  <a:lnTo>
                    <a:pt x="889863" y="134429"/>
                  </a:lnTo>
                  <a:lnTo>
                    <a:pt x="889863" y="175031"/>
                  </a:lnTo>
                  <a:lnTo>
                    <a:pt x="930465" y="191439"/>
                  </a:lnTo>
                  <a:lnTo>
                    <a:pt x="930465" y="15083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94" y="0"/>
                  </a:moveTo>
                  <a:lnTo>
                    <a:pt x="8128800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3439" y="5855640"/>
                  </a:lnTo>
                  <a:lnTo>
                    <a:pt x="2369997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73" y="5843194"/>
                  </a:lnTo>
                  <a:lnTo>
                    <a:pt x="2753423" y="5836234"/>
                  </a:lnTo>
                  <a:lnTo>
                    <a:pt x="2848241" y="5827763"/>
                  </a:lnTo>
                  <a:lnTo>
                    <a:pt x="2942615" y="5817794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74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36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51" y="5527408"/>
                  </a:lnTo>
                  <a:lnTo>
                    <a:pt x="4297286" y="5496382"/>
                  </a:lnTo>
                  <a:lnTo>
                    <a:pt x="4382986" y="5464035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78" y="5283149"/>
                  </a:lnTo>
                  <a:lnTo>
                    <a:pt x="4883239" y="5243207"/>
                  </a:lnTo>
                  <a:lnTo>
                    <a:pt x="4964163" y="5202059"/>
                  </a:lnTo>
                  <a:lnTo>
                    <a:pt x="5044376" y="5159680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28"/>
                  </a:lnTo>
                  <a:lnTo>
                    <a:pt x="5319179" y="5002034"/>
                  </a:lnTo>
                  <a:lnTo>
                    <a:pt x="5357660" y="4978336"/>
                  </a:lnTo>
                  <a:lnTo>
                    <a:pt x="5395950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48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81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71" y="4416679"/>
                  </a:lnTo>
                  <a:lnTo>
                    <a:pt x="6151778" y="4386999"/>
                  </a:lnTo>
                  <a:lnTo>
                    <a:pt x="6185344" y="4357078"/>
                  </a:lnTo>
                  <a:lnTo>
                    <a:pt x="6218669" y="4326890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37" y="3945521"/>
                  </a:lnTo>
                  <a:lnTo>
                    <a:pt x="6630225" y="3912197"/>
                  </a:lnTo>
                  <a:lnTo>
                    <a:pt x="6660147" y="3878630"/>
                  </a:lnTo>
                  <a:lnTo>
                    <a:pt x="6689826" y="3844823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33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06"/>
                  </a:lnTo>
                  <a:lnTo>
                    <a:pt x="6998995" y="3458286"/>
                  </a:lnTo>
                  <a:lnTo>
                    <a:pt x="7025500" y="3421837"/>
                  </a:lnTo>
                  <a:lnTo>
                    <a:pt x="7051726" y="3385172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890"/>
                  </a:lnTo>
                  <a:lnTo>
                    <a:pt x="7227506" y="3122803"/>
                  </a:lnTo>
                  <a:lnTo>
                    <a:pt x="7251484" y="3084512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63" y="2731211"/>
                  </a:lnTo>
                  <a:lnTo>
                    <a:pt x="7475207" y="2691015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791" y="2487345"/>
                  </a:lnTo>
                  <a:lnTo>
                    <a:pt x="7594994" y="2446070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42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46"/>
                  </a:lnTo>
                  <a:lnTo>
                    <a:pt x="7737183" y="2109838"/>
                  </a:lnTo>
                  <a:lnTo>
                    <a:pt x="7753515" y="2067064"/>
                  </a:lnTo>
                  <a:lnTo>
                    <a:pt x="7769530" y="2024138"/>
                  </a:lnTo>
                  <a:lnTo>
                    <a:pt x="7785214" y="1981047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47"/>
                  </a:lnTo>
                  <a:lnTo>
                    <a:pt x="7844625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82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17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395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27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84"/>
                  </a:lnTo>
                  <a:lnTo>
                    <a:pt x="8085404" y="716483"/>
                  </a:lnTo>
                  <a:lnTo>
                    <a:pt x="8090941" y="669467"/>
                  </a:lnTo>
                  <a:lnTo>
                    <a:pt x="8096123" y="622338"/>
                  </a:lnTo>
                  <a:lnTo>
                    <a:pt x="8100911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25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800" y="25"/>
                  </a:lnTo>
                  <a:lnTo>
                    <a:pt x="8128800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81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31" y="5793410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604" y="5727141"/>
                  </a:lnTo>
                  <a:lnTo>
                    <a:pt x="9445561" y="5707011"/>
                  </a:lnTo>
                  <a:lnTo>
                    <a:pt x="9535985" y="5685460"/>
                  </a:lnTo>
                  <a:lnTo>
                    <a:pt x="9625863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82"/>
                  </a:lnTo>
                  <a:lnTo>
                    <a:pt x="10238626" y="5464035"/>
                  </a:lnTo>
                  <a:lnTo>
                    <a:pt x="10323678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46"/>
                  </a:lnTo>
                  <a:lnTo>
                    <a:pt x="10657218" y="5283136"/>
                  </a:lnTo>
                  <a:lnTo>
                    <a:pt x="10738866" y="5243207"/>
                  </a:lnTo>
                  <a:lnTo>
                    <a:pt x="10819803" y="5202047"/>
                  </a:lnTo>
                  <a:lnTo>
                    <a:pt x="10900016" y="5159680"/>
                  </a:lnTo>
                  <a:lnTo>
                    <a:pt x="10939844" y="5138051"/>
                  </a:lnTo>
                  <a:lnTo>
                    <a:pt x="10979480" y="5116119"/>
                  </a:lnTo>
                  <a:lnTo>
                    <a:pt x="11018926" y="5093881"/>
                  </a:lnTo>
                  <a:lnTo>
                    <a:pt x="11058182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089"/>
                  </a:lnTo>
                  <a:lnTo>
                    <a:pt x="11327575" y="4905540"/>
                  </a:lnTo>
                  <a:lnTo>
                    <a:pt x="11365255" y="4880711"/>
                  </a:lnTo>
                  <a:lnTo>
                    <a:pt x="11402746" y="4855591"/>
                  </a:lnTo>
                  <a:lnTo>
                    <a:pt x="11440020" y="4830203"/>
                  </a:lnTo>
                  <a:lnTo>
                    <a:pt x="11477104" y="4804524"/>
                  </a:lnTo>
                  <a:lnTo>
                    <a:pt x="11513960" y="4778578"/>
                  </a:lnTo>
                  <a:lnTo>
                    <a:pt x="11550625" y="4752352"/>
                  </a:lnTo>
                  <a:lnTo>
                    <a:pt x="11587061" y="4725848"/>
                  </a:lnTo>
                  <a:lnTo>
                    <a:pt x="11623294" y="4699076"/>
                  </a:lnTo>
                  <a:lnTo>
                    <a:pt x="11659324" y="4672038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46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06" y="4386999"/>
                  </a:lnTo>
                  <a:lnTo>
                    <a:pt x="12040972" y="4357078"/>
                  </a:lnTo>
                  <a:lnTo>
                    <a:pt x="12074309" y="4326890"/>
                  </a:lnTo>
                  <a:lnTo>
                    <a:pt x="12107418" y="4296461"/>
                  </a:lnTo>
                  <a:lnTo>
                    <a:pt x="12140273" y="4265777"/>
                  </a:lnTo>
                  <a:lnTo>
                    <a:pt x="12172912" y="4234840"/>
                  </a:lnTo>
                  <a:lnTo>
                    <a:pt x="12193194" y="421532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3270" cy="6857999"/>
            <a:chOff x="0" y="0"/>
            <a:chExt cx="12193270" cy="685799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1002347"/>
              <a:ext cx="3615784" cy="13514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1416" y="1002347"/>
              <a:ext cx="451777" cy="460872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2350600"/>
              <a:ext cx="3615784" cy="135608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3703510"/>
              <a:ext cx="3615784" cy="13545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5054831"/>
              <a:ext cx="3164281" cy="13560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89906" y="5054831"/>
              <a:ext cx="454678" cy="87742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28799" y="6407741"/>
              <a:ext cx="2255596" cy="45025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31899" y="1296303"/>
            <a:ext cx="5145101" cy="237244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endParaRPr lang="nl-NL" sz="3000" b="1" spc="-114" dirty="0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 dirty="0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 dirty="0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 dirty="0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 dirty="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endParaRPr sz="3000" dirty="0">
              <a:latin typeface="Niramit"/>
              <a:cs typeface="Nirami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ctrTitle"/>
          </p:nvPr>
        </p:nvSpPr>
        <p:spPr>
          <a:xfrm>
            <a:off x="1287288" y="533400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 b="1" spc="-135">
                <a:solidFill>
                  <a:srgbClr val="53184D"/>
                </a:solidFill>
                <a:latin typeface="Niramit-SemiBold"/>
                <a:cs typeface="Niramit-SemiBold"/>
              </a:rPr>
              <a:t>Casus</a:t>
            </a:r>
            <a:endParaRPr sz="3600">
              <a:latin typeface="Niramit-SemiBold"/>
              <a:cs typeface="Niramit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843175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5904" y="338477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6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63465" y="272859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03"/>
                </a:lnTo>
                <a:lnTo>
                  <a:pt x="40601" y="16408"/>
                </a:lnTo>
                <a:close/>
              </a:path>
              <a:path w="81279" h="67310">
                <a:moveTo>
                  <a:pt x="81203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09" y="65214"/>
                </a:lnTo>
                <a:lnTo>
                  <a:pt x="68821" y="66814"/>
                </a:lnTo>
                <a:lnTo>
                  <a:pt x="75260" y="65062"/>
                </a:lnTo>
                <a:lnTo>
                  <a:pt x="79616" y="60375"/>
                </a:lnTo>
                <a:lnTo>
                  <a:pt x="81203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28943" y="393112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07113" y="371287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4682" y="27826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03" y="19608"/>
                </a:moveTo>
                <a:lnTo>
                  <a:pt x="40601" y="3200"/>
                </a:lnTo>
                <a:lnTo>
                  <a:pt x="24803" y="0"/>
                </a:lnTo>
                <a:lnTo>
                  <a:pt x="11887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798" y="71208"/>
                </a:lnTo>
                <a:lnTo>
                  <a:pt x="28702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03" y="60210"/>
                </a:lnTo>
                <a:lnTo>
                  <a:pt x="81203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7716" y="306488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16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16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4682" y="224446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15"/>
                </a:lnTo>
                <a:lnTo>
                  <a:pt x="40601" y="16408"/>
                </a:lnTo>
                <a:close/>
              </a:path>
              <a:path w="121920" h="130810">
                <a:moveTo>
                  <a:pt x="81203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09" y="65227"/>
                </a:lnTo>
                <a:lnTo>
                  <a:pt x="68808" y="66814"/>
                </a:lnTo>
                <a:lnTo>
                  <a:pt x="75260" y="65074"/>
                </a:lnTo>
                <a:lnTo>
                  <a:pt x="79616" y="60375"/>
                </a:lnTo>
                <a:lnTo>
                  <a:pt x="81203" y="53124"/>
                </a:lnTo>
                <a:close/>
              </a:path>
              <a:path w="121920" h="130810">
                <a:moveTo>
                  <a:pt x="121818" y="49225"/>
                </a:moveTo>
                <a:lnTo>
                  <a:pt x="106019" y="46037"/>
                </a:lnTo>
                <a:lnTo>
                  <a:pt x="93103" y="49517"/>
                </a:lnTo>
                <a:lnTo>
                  <a:pt x="84404" y="58915"/>
                </a:lnTo>
                <a:lnTo>
                  <a:pt x="81216" y="73431"/>
                </a:lnTo>
                <a:lnTo>
                  <a:pt x="81216" y="114033"/>
                </a:lnTo>
                <a:lnTo>
                  <a:pt x="121818" y="130441"/>
                </a:lnTo>
                <a:lnTo>
                  <a:pt x="121818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66373" y="286841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26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3200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26" y="87617"/>
                </a:lnTo>
                <a:lnTo>
                  <a:pt x="69329" y="84124"/>
                </a:lnTo>
                <a:lnTo>
                  <a:pt x="78028" y="74739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44"/>
                </a:lnTo>
                <a:lnTo>
                  <a:pt x="106045" y="73380"/>
                </a:lnTo>
                <a:lnTo>
                  <a:pt x="93141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41" y="134289"/>
                </a:lnTo>
                <a:lnTo>
                  <a:pt x="106045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71" y="157492"/>
                </a:lnTo>
                <a:lnTo>
                  <a:pt x="159270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63469" y="204856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15" y="87607"/>
                </a:lnTo>
                <a:lnTo>
                  <a:pt x="69324" y="84122"/>
                </a:lnTo>
                <a:lnTo>
                  <a:pt x="78026" y="74732"/>
                </a:lnTo>
                <a:lnTo>
                  <a:pt x="81216" y="60214"/>
                </a:lnTo>
                <a:lnTo>
                  <a:pt x="78026" y="43118"/>
                </a:lnTo>
                <a:lnTo>
                  <a:pt x="69324" y="26693"/>
                </a:lnTo>
                <a:lnTo>
                  <a:pt x="56415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92511" y="502671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30064" y="437044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95548" y="55730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3720" y="53548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11281" y="442467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16" y="19596"/>
                </a:moveTo>
                <a:lnTo>
                  <a:pt x="40614" y="3187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03"/>
                </a:lnTo>
                <a:lnTo>
                  <a:pt x="37426" y="58318"/>
                </a:lnTo>
                <a:lnTo>
                  <a:pt x="40614" y="43802"/>
                </a:lnTo>
                <a:lnTo>
                  <a:pt x="40614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596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14328" y="470674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00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05" y="49225"/>
                </a:moveTo>
                <a:lnTo>
                  <a:pt x="81203" y="32816"/>
                </a:lnTo>
                <a:lnTo>
                  <a:pt x="81203" y="73418"/>
                </a:lnTo>
                <a:lnTo>
                  <a:pt x="121805" y="89827"/>
                </a:lnTo>
                <a:lnTo>
                  <a:pt x="121805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11281" y="388645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14" y="16408"/>
                </a:move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40614" y="36703"/>
                </a:lnTo>
                <a:lnTo>
                  <a:pt x="40614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32985" y="451040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10"/>
                </a:moveTo>
                <a:lnTo>
                  <a:pt x="56413" y="12776"/>
                </a:lnTo>
                <a:lnTo>
                  <a:pt x="24790" y="0"/>
                </a:lnTo>
                <a:lnTo>
                  <a:pt x="11887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3187" y="44488"/>
                </a:lnTo>
                <a:lnTo>
                  <a:pt x="11887" y="60921"/>
                </a:lnTo>
                <a:lnTo>
                  <a:pt x="24790" y="74828"/>
                </a:lnTo>
                <a:lnTo>
                  <a:pt x="40601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16" y="60210"/>
                </a:lnTo>
                <a:close/>
              </a:path>
              <a:path w="162559" h="161290">
                <a:moveTo>
                  <a:pt x="162445" y="133591"/>
                </a:moveTo>
                <a:lnTo>
                  <a:pt x="137642" y="86144"/>
                </a:lnTo>
                <a:lnTo>
                  <a:pt x="106032" y="73367"/>
                </a:lnTo>
                <a:lnTo>
                  <a:pt x="93129" y="76860"/>
                </a:lnTo>
                <a:lnTo>
                  <a:pt x="84429" y="86245"/>
                </a:lnTo>
                <a:lnTo>
                  <a:pt x="81229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31" y="157784"/>
                </a:lnTo>
                <a:lnTo>
                  <a:pt x="137642" y="160972"/>
                </a:lnTo>
                <a:lnTo>
                  <a:pt x="150558" y="157492"/>
                </a:lnTo>
                <a:lnTo>
                  <a:pt x="159258" y="148094"/>
                </a:lnTo>
                <a:lnTo>
                  <a:pt x="162445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34968" y="66671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72520" y="601090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29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29" y="60375"/>
                </a:lnTo>
                <a:lnTo>
                  <a:pt x="81229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38005" y="72134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16177" y="699519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53737" y="606500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40601" y="3200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200"/>
                </a:lnTo>
                <a:close/>
              </a:path>
              <a:path w="81279" h="87629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29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56785" y="634720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53737" y="552691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38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12"/>
                </a:lnTo>
                <a:lnTo>
                  <a:pt x="93116" y="49504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75441" y="615073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13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3187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13" y="87617"/>
                </a:lnTo>
                <a:lnTo>
                  <a:pt x="69329" y="84124"/>
                </a:lnTo>
                <a:lnTo>
                  <a:pt x="78028" y="74726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56"/>
                </a:lnTo>
                <a:lnTo>
                  <a:pt x="106032" y="73380"/>
                </a:lnTo>
                <a:lnTo>
                  <a:pt x="93129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58" y="157492"/>
                </a:lnTo>
                <a:lnTo>
                  <a:pt x="159258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26376" y="975374"/>
            <a:ext cx="81280" cy="60325"/>
          </a:xfrm>
          <a:custGeom>
            <a:avLst/>
            <a:gdLst/>
            <a:ahLst/>
            <a:cxnLst/>
            <a:rect l="l" t="t" r="r" b="b"/>
            <a:pathLst>
              <a:path w="81279" h="60325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40601" y="43806"/>
                </a:lnTo>
                <a:lnTo>
                  <a:pt x="81203" y="60214"/>
                </a:lnTo>
                <a:lnTo>
                  <a:pt x="81203" y="19600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516" y="83092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29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79687" y="788301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38"/>
                </a:lnTo>
                <a:lnTo>
                  <a:pt x="0" y="13696"/>
                </a:lnTo>
                <a:lnTo>
                  <a:pt x="1596" y="22244"/>
                </a:lnTo>
                <a:lnTo>
                  <a:pt x="5948" y="30457"/>
                </a:lnTo>
                <a:lnTo>
                  <a:pt x="12403" y="37417"/>
                </a:lnTo>
                <a:lnTo>
                  <a:pt x="20307" y="42207"/>
                </a:lnTo>
                <a:lnTo>
                  <a:pt x="28209" y="43801"/>
                </a:lnTo>
                <a:lnTo>
                  <a:pt x="34659" y="42057"/>
                </a:lnTo>
                <a:lnTo>
                  <a:pt x="39007" y="37362"/>
                </a:lnTo>
                <a:lnTo>
                  <a:pt x="40601" y="30104"/>
                </a:lnTo>
                <a:lnTo>
                  <a:pt x="39007" y="21556"/>
                </a:lnTo>
                <a:lnTo>
                  <a:pt x="34659" y="13343"/>
                </a:lnTo>
                <a:lnTo>
                  <a:pt x="28209" y="6383"/>
                </a:lnTo>
                <a:lnTo>
                  <a:pt x="20307" y="1593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407579" y="1001576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42"/>
                </a:lnTo>
                <a:lnTo>
                  <a:pt x="0" y="13701"/>
                </a:lnTo>
                <a:lnTo>
                  <a:pt x="1596" y="22250"/>
                </a:lnTo>
                <a:lnTo>
                  <a:pt x="5948" y="30462"/>
                </a:lnTo>
                <a:lnTo>
                  <a:pt x="12403" y="37422"/>
                </a:lnTo>
                <a:lnTo>
                  <a:pt x="20307" y="42213"/>
                </a:lnTo>
                <a:lnTo>
                  <a:pt x="28211" y="43806"/>
                </a:lnTo>
                <a:lnTo>
                  <a:pt x="34666" y="42062"/>
                </a:lnTo>
                <a:lnTo>
                  <a:pt x="39018" y="37367"/>
                </a:lnTo>
                <a:lnTo>
                  <a:pt x="40614" y="30110"/>
                </a:lnTo>
                <a:lnTo>
                  <a:pt x="39018" y="21561"/>
                </a:lnTo>
                <a:lnTo>
                  <a:pt x="34666" y="13349"/>
                </a:lnTo>
                <a:lnTo>
                  <a:pt x="28211" y="6389"/>
                </a:lnTo>
                <a:lnTo>
                  <a:pt x="20307" y="1598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39080" y="76528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26374" y="921561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04554" y="88555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5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82725" y="86372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20286" y="770711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40601" y="3187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187"/>
                </a:lnTo>
                <a:close/>
              </a:path>
              <a:path w="81279" h="87630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23321" y="798931"/>
            <a:ext cx="243840" cy="126364"/>
          </a:xfrm>
          <a:custGeom>
            <a:avLst/>
            <a:gdLst/>
            <a:ahLst/>
            <a:cxnLst/>
            <a:rect l="l" t="t" r="r" b="b"/>
            <a:pathLst>
              <a:path w="243840" h="126365">
                <a:moveTo>
                  <a:pt x="81216" y="73418"/>
                </a:moveTo>
                <a:lnTo>
                  <a:pt x="56426" y="25984"/>
                </a:ln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81216" y="73418"/>
                </a:lnTo>
                <a:close/>
              </a:path>
              <a:path w="243840" h="126365">
                <a:moveTo>
                  <a:pt x="121831" y="49212"/>
                </a:moveTo>
                <a:lnTo>
                  <a:pt x="81229" y="32804"/>
                </a:lnTo>
                <a:lnTo>
                  <a:pt x="81229" y="73406"/>
                </a:lnTo>
                <a:lnTo>
                  <a:pt x="121831" y="89814"/>
                </a:lnTo>
                <a:lnTo>
                  <a:pt x="121831" y="69519"/>
                </a:lnTo>
                <a:lnTo>
                  <a:pt x="121831" y="49212"/>
                </a:lnTo>
                <a:close/>
              </a:path>
              <a:path w="243840" h="126365">
                <a:moveTo>
                  <a:pt x="162433" y="85928"/>
                </a:moveTo>
                <a:lnTo>
                  <a:pt x="134239" y="55816"/>
                </a:lnTo>
                <a:lnTo>
                  <a:pt x="127774" y="57556"/>
                </a:lnTo>
                <a:lnTo>
                  <a:pt x="123431" y="62255"/>
                </a:lnTo>
                <a:lnTo>
                  <a:pt x="121831" y="69519"/>
                </a:lnTo>
                <a:lnTo>
                  <a:pt x="123431" y="78066"/>
                </a:lnTo>
                <a:lnTo>
                  <a:pt x="127774" y="86283"/>
                </a:lnTo>
                <a:lnTo>
                  <a:pt x="134239" y="93243"/>
                </a:lnTo>
                <a:lnTo>
                  <a:pt x="142138" y="98031"/>
                </a:lnTo>
                <a:lnTo>
                  <a:pt x="150037" y="99618"/>
                </a:lnTo>
                <a:lnTo>
                  <a:pt x="156489" y="97878"/>
                </a:lnTo>
                <a:lnTo>
                  <a:pt x="160832" y="93179"/>
                </a:lnTo>
                <a:lnTo>
                  <a:pt x="162433" y="85928"/>
                </a:lnTo>
                <a:close/>
              </a:path>
              <a:path w="243840" h="126365">
                <a:moveTo>
                  <a:pt x="243649" y="98425"/>
                </a:moveTo>
                <a:lnTo>
                  <a:pt x="162445" y="65620"/>
                </a:lnTo>
                <a:lnTo>
                  <a:pt x="162445" y="106222"/>
                </a:lnTo>
                <a:lnTo>
                  <a:pt x="203047" y="122631"/>
                </a:lnTo>
                <a:lnTo>
                  <a:pt x="218846" y="125831"/>
                </a:lnTo>
                <a:lnTo>
                  <a:pt x="231762" y="122339"/>
                </a:lnTo>
                <a:lnTo>
                  <a:pt x="240461" y="112941"/>
                </a:lnTo>
                <a:lnTo>
                  <a:pt x="243649" y="984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20286" y="716889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  <a:path w="121920" h="130809">
                <a:moveTo>
                  <a:pt x="121831" y="49225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15"/>
                </a:lnTo>
                <a:lnTo>
                  <a:pt x="81229" y="73431"/>
                </a:lnTo>
                <a:lnTo>
                  <a:pt x="81229" y="114033"/>
                </a:lnTo>
                <a:lnTo>
                  <a:pt x="121831" y="130441"/>
                </a:lnTo>
                <a:lnTo>
                  <a:pt x="121831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66979" y="910628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24795" y="0"/>
                </a:moveTo>
                <a:lnTo>
                  <a:pt x="11890" y="3484"/>
                </a:lnTo>
                <a:lnTo>
                  <a:pt x="3190" y="12875"/>
                </a:lnTo>
                <a:lnTo>
                  <a:pt x="0" y="27392"/>
                </a:lnTo>
                <a:lnTo>
                  <a:pt x="3190" y="44489"/>
                </a:lnTo>
                <a:lnTo>
                  <a:pt x="11890" y="60912"/>
                </a:lnTo>
                <a:lnTo>
                  <a:pt x="24795" y="74828"/>
                </a:lnTo>
                <a:lnTo>
                  <a:pt x="40601" y="84403"/>
                </a:lnTo>
                <a:lnTo>
                  <a:pt x="56409" y="87602"/>
                </a:lnTo>
                <a:lnTo>
                  <a:pt x="69319" y="84117"/>
                </a:lnTo>
                <a:lnTo>
                  <a:pt x="78024" y="74726"/>
                </a:lnTo>
                <a:lnTo>
                  <a:pt x="81216" y="60209"/>
                </a:lnTo>
                <a:lnTo>
                  <a:pt x="78024" y="43113"/>
                </a:lnTo>
                <a:lnTo>
                  <a:pt x="69319" y="26689"/>
                </a:lnTo>
                <a:lnTo>
                  <a:pt x="56409" y="12773"/>
                </a:lnTo>
                <a:lnTo>
                  <a:pt x="40601" y="3199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0" y="989998"/>
            <a:ext cx="12193270" cy="5868035"/>
            <a:chOff x="0" y="989998"/>
            <a:chExt cx="12193270" cy="5868035"/>
          </a:xfrm>
        </p:grpSpPr>
        <p:sp>
          <p:nvSpPr>
            <p:cNvPr id="40" name="object 40"/>
            <p:cNvSpPr/>
            <p:nvPr/>
          </p:nvSpPr>
          <p:spPr>
            <a:xfrm>
              <a:off x="0" y="990002"/>
              <a:ext cx="12193270" cy="5868035"/>
            </a:xfrm>
            <a:custGeom>
              <a:avLst/>
              <a:gdLst/>
              <a:ahLst/>
              <a:cxnLst/>
              <a:rect l="l" t="t" r="r" b="b"/>
              <a:pathLst>
                <a:path w="12193270" h="5868034">
                  <a:moveTo>
                    <a:pt x="12193181" y="0"/>
                  </a:moveTo>
                  <a:lnTo>
                    <a:pt x="8128800" y="0"/>
                  </a:lnTo>
                  <a:lnTo>
                    <a:pt x="0" y="0"/>
                  </a:lnTo>
                  <a:lnTo>
                    <a:pt x="0" y="5867997"/>
                  </a:lnTo>
                  <a:lnTo>
                    <a:pt x="4347591" y="5867997"/>
                  </a:lnTo>
                  <a:lnTo>
                    <a:pt x="4423664" y="5832907"/>
                  </a:lnTo>
                  <a:lnTo>
                    <a:pt x="4513872" y="5789663"/>
                  </a:lnTo>
                  <a:lnTo>
                    <a:pt x="4603293" y="5745061"/>
                  </a:lnTo>
                  <a:lnTo>
                    <a:pt x="4691913" y="5699125"/>
                  </a:lnTo>
                  <a:lnTo>
                    <a:pt x="4735931" y="5675655"/>
                  </a:lnTo>
                  <a:lnTo>
                    <a:pt x="4779734" y="5651855"/>
                  </a:lnTo>
                  <a:lnTo>
                    <a:pt x="4823345" y="5627725"/>
                  </a:lnTo>
                  <a:lnTo>
                    <a:pt x="4866741" y="5603278"/>
                  </a:lnTo>
                  <a:lnTo>
                    <a:pt x="4909921" y="5578500"/>
                  </a:lnTo>
                  <a:lnTo>
                    <a:pt x="4952898" y="5553392"/>
                  </a:lnTo>
                  <a:lnTo>
                    <a:pt x="4995659" y="5527980"/>
                  </a:lnTo>
                  <a:lnTo>
                    <a:pt x="5038217" y="5502237"/>
                  </a:lnTo>
                  <a:lnTo>
                    <a:pt x="5080546" y="5476176"/>
                  </a:lnTo>
                  <a:lnTo>
                    <a:pt x="5122672" y="5449798"/>
                  </a:lnTo>
                  <a:lnTo>
                    <a:pt x="5164569" y="5423103"/>
                  </a:lnTo>
                  <a:lnTo>
                    <a:pt x="5206250" y="5396103"/>
                  </a:lnTo>
                  <a:lnTo>
                    <a:pt x="5247703" y="5368785"/>
                  </a:lnTo>
                  <a:lnTo>
                    <a:pt x="5288940" y="5341150"/>
                  </a:lnTo>
                  <a:lnTo>
                    <a:pt x="5329948" y="5313223"/>
                  </a:lnTo>
                  <a:lnTo>
                    <a:pt x="5370728" y="5284978"/>
                  </a:lnTo>
                  <a:lnTo>
                    <a:pt x="5411279" y="5256428"/>
                  </a:lnTo>
                  <a:lnTo>
                    <a:pt x="5451602" y="5227586"/>
                  </a:lnTo>
                  <a:lnTo>
                    <a:pt x="5491696" y="5198427"/>
                  </a:lnTo>
                  <a:lnTo>
                    <a:pt x="5531548" y="5168989"/>
                  </a:lnTo>
                  <a:lnTo>
                    <a:pt x="5571172" y="5139233"/>
                  </a:lnTo>
                  <a:lnTo>
                    <a:pt x="5610555" y="5109184"/>
                  </a:lnTo>
                  <a:lnTo>
                    <a:pt x="5649696" y="5078844"/>
                  </a:lnTo>
                  <a:lnTo>
                    <a:pt x="5688596" y="5048212"/>
                  </a:lnTo>
                  <a:lnTo>
                    <a:pt x="5727268" y="5017287"/>
                  </a:lnTo>
                  <a:lnTo>
                    <a:pt x="5765685" y="4986071"/>
                  </a:lnTo>
                  <a:lnTo>
                    <a:pt x="5803862" y="4954562"/>
                  </a:lnTo>
                  <a:lnTo>
                    <a:pt x="5841784" y="4922774"/>
                  </a:lnTo>
                  <a:lnTo>
                    <a:pt x="5879465" y="4890694"/>
                  </a:lnTo>
                  <a:lnTo>
                    <a:pt x="5916892" y="4858334"/>
                  </a:lnTo>
                  <a:lnTo>
                    <a:pt x="5954065" y="4825695"/>
                  </a:lnTo>
                  <a:lnTo>
                    <a:pt x="5990996" y="4792777"/>
                  </a:lnTo>
                  <a:lnTo>
                    <a:pt x="6027661" y="4759579"/>
                  </a:lnTo>
                  <a:lnTo>
                    <a:pt x="6064072" y="4726102"/>
                  </a:lnTo>
                  <a:lnTo>
                    <a:pt x="6100229" y="4692345"/>
                  </a:lnTo>
                  <a:lnTo>
                    <a:pt x="6136119" y="4658322"/>
                  </a:lnTo>
                  <a:lnTo>
                    <a:pt x="6171743" y="4624032"/>
                  </a:lnTo>
                  <a:lnTo>
                    <a:pt x="6207112" y="4589462"/>
                  </a:lnTo>
                  <a:lnTo>
                    <a:pt x="6242215" y="4554626"/>
                  </a:lnTo>
                  <a:lnTo>
                    <a:pt x="6277051" y="4519523"/>
                  </a:lnTo>
                  <a:lnTo>
                    <a:pt x="6311620" y="4484154"/>
                  </a:lnTo>
                  <a:lnTo>
                    <a:pt x="6345910" y="4448530"/>
                  </a:lnTo>
                  <a:lnTo>
                    <a:pt x="6379934" y="4412640"/>
                  </a:lnTo>
                  <a:lnTo>
                    <a:pt x="6413690" y="4376483"/>
                  </a:lnTo>
                  <a:lnTo>
                    <a:pt x="6447168" y="4340072"/>
                  </a:lnTo>
                  <a:lnTo>
                    <a:pt x="6480365" y="4303407"/>
                  </a:lnTo>
                  <a:lnTo>
                    <a:pt x="6513284" y="4266476"/>
                  </a:lnTo>
                  <a:lnTo>
                    <a:pt x="6545923" y="4229303"/>
                  </a:lnTo>
                  <a:lnTo>
                    <a:pt x="6578282" y="4191876"/>
                  </a:lnTo>
                  <a:lnTo>
                    <a:pt x="6610363" y="4154195"/>
                  </a:lnTo>
                  <a:lnTo>
                    <a:pt x="6642151" y="4116273"/>
                  </a:lnTo>
                  <a:lnTo>
                    <a:pt x="6673659" y="4078097"/>
                  </a:lnTo>
                  <a:lnTo>
                    <a:pt x="6704876" y="4039679"/>
                  </a:lnTo>
                  <a:lnTo>
                    <a:pt x="6735800" y="4001008"/>
                  </a:lnTo>
                  <a:lnTo>
                    <a:pt x="6766433" y="3962108"/>
                  </a:lnTo>
                  <a:lnTo>
                    <a:pt x="6796773" y="3922966"/>
                  </a:lnTo>
                  <a:lnTo>
                    <a:pt x="6826821" y="3883583"/>
                  </a:lnTo>
                  <a:lnTo>
                    <a:pt x="6856565" y="3843959"/>
                  </a:lnTo>
                  <a:lnTo>
                    <a:pt x="6886016" y="3804094"/>
                  </a:lnTo>
                  <a:lnTo>
                    <a:pt x="6915175" y="3764013"/>
                  </a:lnTo>
                  <a:lnTo>
                    <a:pt x="6944017" y="3723690"/>
                  </a:lnTo>
                  <a:lnTo>
                    <a:pt x="6972567" y="3683139"/>
                  </a:lnTo>
                  <a:lnTo>
                    <a:pt x="7000811" y="3642360"/>
                  </a:lnTo>
                  <a:lnTo>
                    <a:pt x="7028739" y="3601351"/>
                  </a:lnTo>
                  <a:lnTo>
                    <a:pt x="7056361" y="3560114"/>
                  </a:lnTo>
                  <a:lnTo>
                    <a:pt x="7083679" y="3518662"/>
                  </a:lnTo>
                  <a:lnTo>
                    <a:pt x="7110692" y="3476980"/>
                  </a:lnTo>
                  <a:lnTo>
                    <a:pt x="7137374" y="3435083"/>
                  </a:lnTo>
                  <a:lnTo>
                    <a:pt x="7163752" y="3392957"/>
                  </a:lnTo>
                  <a:lnTo>
                    <a:pt x="7189813" y="3350628"/>
                  </a:lnTo>
                  <a:lnTo>
                    <a:pt x="7215556" y="3308070"/>
                  </a:lnTo>
                  <a:lnTo>
                    <a:pt x="7240981" y="3265309"/>
                  </a:lnTo>
                  <a:lnTo>
                    <a:pt x="7266076" y="3222333"/>
                  </a:lnTo>
                  <a:lnTo>
                    <a:pt x="7290854" y="3179153"/>
                  </a:lnTo>
                  <a:lnTo>
                    <a:pt x="7315314" y="3135757"/>
                  </a:lnTo>
                  <a:lnTo>
                    <a:pt x="7339431" y="3092145"/>
                  </a:lnTo>
                  <a:lnTo>
                    <a:pt x="7363231" y="3048343"/>
                  </a:lnTo>
                  <a:lnTo>
                    <a:pt x="7386701" y="3004324"/>
                  </a:lnTo>
                  <a:lnTo>
                    <a:pt x="7409840" y="2960116"/>
                  </a:lnTo>
                  <a:lnTo>
                    <a:pt x="7432649" y="2915704"/>
                  </a:lnTo>
                  <a:lnTo>
                    <a:pt x="7455116" y="2871089"/>
                  </a:lnTo>
                  <a:lnTo>
                    <a:pt x="7477252" y="2826270"/>
                  </a:lnTo>
                  <a:lnTo>
                    <a:pt x="7499045" y="2781274"/>
                  </a:lnTo>
                  <a:lnTo>
                    <a:pt x="7520495" y="2736062"/>
                  </a:lnTo>
                  <a:lnTo>
                    <a:pt x="7541603" y="2690672"/>
                  </a:lnTo>
                  <a:lnTo>
                    <a:pt x="7562380" y="2645092"/>
                  </a:lnTo>
                  <a:lnTo>
                    <a:pt x="7582802" y="2599321"/>
                  </a:lnTo>
                  <a:lnTo>
                    <a:pt x="7602880" y="2553360"/>
                  </a:lnTo>
                  <a:lnTo>
                    <a:pt x="7622616" y="2507221"/>
                  </a:lnTo>
                  <a:lnTo>
                    <a:pt x="7641996" y="2460891"/>
                  </a:lnTo>
                  <a:lnTo>
                    <a:pt x="7661021" y="2414384"/>
                  </a:lnTo>
                  <a:lnTo>
                    <a:pt x="7679703" y="2367686"/>
                  </a:lnTo>
                  <a:lnTo>
                    <a:pt x="7698029" y="2320810"/>
                  </a:lnTo>
                  <a:lnTo>
                    <a:pt x="7715986" y="2273770"/>
                  </a:lnTo>
                  <a:lnTo>
                    <a:pt x="7733601" y="2226551"/>
                  </a:lnTo>
                  <a:lnTo>
                    <a:pt x="7750848" y="2179142"/>
                  </a:lnTo>
                  <a:lnTo>
                    <a:pt x="7767739" y="2131580"/>
                  </a:lnTo>
                  <a:lnTo>
                    <a:pt x="7784262" y="2083841"/>
                  </a:lnTo>
                  <a:lnTo>
                    <a:pt x="7800416" y="2035924"/>
                  </a:lnTo>
                  <a:lnTo>
                    <a:pt x="7816215" y="1987854"/>
                  </a:lnTo>
                  <a:lnTo>
                    <a:pt x="7831633" y="1939607"/>
                  </a:lnTo>
                  <a:lnTo>
                    <a:pt x="7846695" y="1891207"/>
                  </a:lnTo>
                  <a:lnTo>
                    <a:pt x="7861376" y="1842630"/>
                  </a:lnTo>
                  <a:lnTo>
                    <a:pt x="7875689" y="1793900"/>
                  </a:lnTo>
                  <a:lnTo>
                    <a:pt x="7889621" y="1745018"/>
                  </a:lnTo>
                  <a:lnTo>
                    <a:pt x="7903184" y="1695970"/>
                  </a:lnTo>
                  <a:lnTo>
                    <a:pt x="7916367" y="1646770"/>
                  </a:lnTo>
                  <a:lnTo>
                    <a:pt x="7929169" y="1597418"/>
                  </a:lnTo>
                  <a:lnTo>
                    <a:pt x="7941602" y="1547901"/>
                  </a:lnTo>
                  <a:lnTo>
                    <a:pt x="7953642" y="1498244"/>
                  </a:lnTo>
                  <a:lnTo>
                    <a:pt x="7965287" y="1448435"/>
                  </a:lnTo>
                  <a:lnTo>
                    <a:pt x="7976565" y="1398485"/>
                  </a:lnTo>
                  <a:lnTo>
                    <a:pt x="7987436" y="1348384"/>
                  </a:lnTo>
                  <a:lnTo>
                    <a:pt x="7997926" y="1298143"/>
                  </a:lnTo>
                  <a:lnTo>
                    <a:pt x="8008036" y="1247749"/>
                  </a:lnTo>
                  <a:lnTo>
                    <a:pt x="8017738" y="1197229"/>
                  </a:lnTo>
                  <a:lnTo>
                    <a:pt x="8027048" y="1146556"/>
                  </a:lnTo>
                  <a:lnTo>
                    <a:pt x="8035976" y="1095756"/>
                  </a:lnTo>
                  <a:lnTo>
                    <a:pt x="8044485" y="1044803"/>
                  </a:lnTo>
                  <a:lnTo>
                    <a:pt x="8052613" y="993736"/>
                  </a:lnTo>
                  <a:lnTo>
                    <a:pt x="8060334" y="942530"/>
                  </a:lnTo>
                  <a:lnTo>
                    <a:pt x="8067649" y="891184"/>
                  </a:lnTo>
                  <a:lnTo>
                    <a:pt x="8074558" y="839724"/>
                  </a:lnTo>
                  <a:lnTo>
                    <a:pt x="8081061" y="788123"/>
                  </a:lnTo>
                  <a:lnTo>
                    <a:pt x="8087157" y="736396"/>
                  </a:lnTo>
                  <a:lnTo>
                    <a:pt x="8092846" y="684555"/>
                  </a:lnTo>
                  <a:lnTo>
                    <a:pt x="8098129" y="632587"/>
                  </a:lnTo>
                  <a:lnTo>
                    <a:pt x="8102994" y="580504"/>
                  </a:lnTo>
                  <a:lnTo>
                    <a:pt x="8107439" y="528294"/>
                  </a:lnTo>
                  <a:lnTo>
                    <a:pt x="8111477" y="475970"/>
                  </a:lnTo>
                  <a:lnTo>
                    <a:pt x="8115097" y="423519"/>
                  </a:lnTo>
                  <a:lnTo>
                    <a:pt x="8118284" y="370967"/>
                  </a:lnTo>
                  <a:lnTo>
                    <a:pt x="8121066" y="318300"/>
                  </a:lnTo>
                  <a:lnTo>
                    <a:pt x="8123415" y="265518"/>
                  </a:lnTo>
                  <a:lnTo>
                    <a:pt x="8125346" y="212636"/>
                  </a:lnTo>
                  <a:lnTo>
                    <a:pt x="8126857" y="159639"/>
                  </a:lnTo>
                  <a:lnTo>
                    <a:pt x="8127936" y="106527"/>
                  </a:lnTo>
                  <a:lnTo>
                    <a:pt x="8128571" y="53327"/>
                  </a:lnTo>
                  <a:lnTo>
                    <a:pt x="8128787" y="2984"/>
                  </a:lnTo>
                  <a:lnTo>
                    <a:pt x="8128787" y="5867997"/>
                  </a:lnTo>
                  <a:lnTo>
                    <a:pt x="10788777" y="5867997"/>
                  </a:lnTo>
                  <a:lnTo>
                    <a:pt x="10864863" y="5832907"/>
                  </a:lnTo>
                  <a:lnTo>
                    <a:pt x="10955071" y="5789650"/>
                  </a:lnTo>
                  <a:lnTo>
                    <a:pt x="11044492" y="5745048"/>
                  </a:lnTo>
                  <a:lnTo>
                    <a:pt x="11133125" y="5699112"/>
                  </a:lnTo>
                  <a:lnTo>
                    <a:pt x="11177143" y="5675642"/>
                  </a:lnTo>
                  <a:lnTo>
                    <a:pt x="11220945" y="5651843"/>
                  </a:lnTo>
                  <a:lnTo>
                    <a:pt x="11264544" y="5627713"/>
                  </a:lnTo>
                  <a:lnTo>
                    <a:pt x="11307940" y="5603265"/>
                  </a:lnTo>
                  <a:lnTo>
                    <a:pt x="11351133" y="5578487"/>
                  </a:lnTo>
                  <a:lnTo>
                    <a:pt x="11394110" y="5553392"/>
                  </a:lnTo>
                  <a:lnTo>
                    <a:pt x="11436871" y="5527967"/>
                  </a:lnTo>
                  <a:lnTo>
                    <a:pt x="11479428" y="5502224"/>
                  </a:lnTo>
                  <a:lnTo>
                    <a:pt x="11521758" y="5476164"/>
                  </a:lnTo>
                  <a:lnTo>
                    <a:pt x="11563871" y="5449786"/>
                  </a:lnTo>
                  <a:lnTo>
                    <a:pt x="11605781" y="5423090"/>
                  </a:lnTo>
                  <a:lnTo>
                    <a:pt x="11647449" y="5396090"/>
                  </a:lnTo>
                  <a:lnTo>
                    <a:pt x="11688915" y="5368772"/>
                  </a:lnTo>
                  <a:lnTo>
                    <a:pt x="11730139" y="5341150"/>
                  </a:lnTo>
                  <a:lnTo>
                    <a:pt x="11771147" y="5313210"/>
                  </a:lnTo>
                  <a:lnTo>
                    <a:pt x="11811927" y="5284978"/>
                  </a:lnTo>
                  <a:lnTo>
                    <a:pt x="11852478" y="5256428"/>
                  </a:lnTo>
                  <a:lnTo>
                    <a:pt x="11892801" y="5227574"/>
                  </a:lnTo>
                  <a:lnTo>
                    <a:pt x="11932895" y="5198427"/>
                  </a:lnTo>
                  <a:lnTo>
                    <a:pt x="11972747" y="5168976"/>
                  </a:lnTo>
                  <a:lnTo>
                    <a:pt x="12012371" y="5139220"/>
                  </a:lnTo>
                  <a:lnTo>
                    <a:pt x="12051754" y="5109184"/>
                  </a:lnTo>
                  <a:lnTo>
                    <a:pt x="12090908" y="5078844"/>
                  </a:lnTo>
                  <a:lnTo>
                    <a:pt x="12129808" y="5048199"/>
                  </a:lnTo>
                  <a:lnTo>
                    <a:pt x="12168467" y="5017274"/>
                  </a:lnTo>
                  <a:lnTo>
                    <a:pt x="12193181" y="4997196"/>
                  </a:lnTo>
                  <a:lnTo>
                    <a:pt x="12193181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990003"/>
              <a:ext cx="3615931" cy="135512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1334" y="990003"/>
              <a:ext cx="451859" cy="533356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2341725"/>
              <a:ext cx="3615931" cy="135745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3695776"/>
              <a:ext cx="3615931" cy="1359153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5051526"/>
              <a:ext cx="3615931" cy="1359153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28799" y="6407273"/>
              <a:ext cx="3486023" cy="450726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331899" y="1296303"/>
            <a:ext cx="5203190" cy="51988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Wat</a:t>
            </a:r>
            <a:r>
              <a:rPr sz="3000" spc="-90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mensen</a:t>
            </a:r>
            <a:r>
              <a:rPr sz="3000" spc="-8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zelf</a:t>
            </a:r>
            <a:r>
              <a:rPr sz="3000" spc="-8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 spc="-10">
                <a:solidFill>
                  <a:srgbClr val="FFFFFF"/>
                </a:solidFill>
                <a:latin typeface="Niramit-Medium"/>
                <a:cs typeface="Niramit-Medium"/>
              </a:rPr>
              <a:t>kunnen</a:t>
            </a:r>
            <a:endParaRPr sz="3000">
              <a:latin typeface="Niramit-Medium"/>
              <a:cs typeface="Niramit-Medium"/>
            </a:endParaRPr>
          </a:p>
          <a:p>
            <a:pPr marL="12700">
              <a:lnSpc>
                <a:spcPct val="100000"/>
              </a:lnSpc>
            </a:pPr>
            <a:r>
              <a:rPr sz="3000" b="1" i="1">
                <a:solidFill>
                  <a:srgbClr val="FFFFFF"/>
                </a:solidFill>
                <a:latin typeface="Niramit-BoldItalic"/>
                <a:cs typeface="Niramit-BoldItalic"/>
              </a:rPr>
              <a:t>nemen</a:t>
            </a:r>
            <a:r>
              <a:rPr sz="3000" b="1" i="1" spc="-50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>
                <a:solidFill>
                  <a:srgbClr val="FFFFFF"/>
                </a:solidFill>
                <a:latin typeface="Niramit-BoldItalic"/>
                <a:cs typeface="Niramit-BoldItalic"/>
              </a:rPr>
              <a:t>we</a:t>
            </a:r>
            <a:r>
              <a:rPr sz="3000" b="1" i="1" spc="-50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>
                <a:solidFill>
                  <a:srgbClr val="FFFFFF"/>
                </a:solidFill>
                <a:latin typeface="Niramit-BoldItalic"/>
                <a:cs typeface="Niramit-BoldItalic"/>
              </a:rPr>
              <a:t>niet</a:t>
            </a:r>
            <a:r>
              <a:rPr sz="3000" b="1" i="1" spc="-50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 spc="-20">
                <a:solidFill>
                  <a:srgbClr val="FFFFFF"/>
                </a:solidFill>
                <a:latin typeface="Niramit-BoldItalic"/>
                <a:cs typeface="Niramit-BoldItalic"/>
              </a:rPr>
              <a:t>over</a:t>
            </a:r>
            <a:endParaRPr sz="3000">
              <a:latin typeface="Niramit-BoldItalic"/>
              <a:cs typeface="Niramit-BoldIt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Niramit-BoldItalic"/>
              <a:cs typeface="Niramit-BoldItalic"/>
            </a:endParaRPr>
          </a:p>
          <a:p>
            <a:pPr marL="12700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Wat</a:t>
            </a:r>
            <a:r>
              <a:rPr sz="3000" spc="-90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mensen</a:t>
            </a:r>
            <a:r>
              <a:rPr sz="3000" spc="-8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niet</a:t>
            </a:r>
            <a:r>
              <a:rPr sz="3000" spc="-8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 spc="-10">
                <a:solidFill>
                  <a:srgbClr val="FFFFFF"/>
                </a:solidFill>
                <a:latin typeface="Niramit-Medium"/>
                <a:cs typeface="Niramit-Medium"/>
              </a:rPr>
              <a:t>kunnen</a:t>
            </a:r>
            <a:endParaRPr sz="3000">
              <a:latin typeface="Niramit-Medium"/>
              <a:cs typeface="Niramit-Medium"/>
            </a:endParaRPr>
          </a:p>
          <a:p>
            <a:pPr marL="12700">
              <a:lnSpc>
                <a:spcPct val="100000"/>
              </a:lnSpc>
            </a:pPr>
            <a:r>
              <a:rPr sz="3000" b="1" i="1" spc="-20">
                <a:solidFill>
                  <a:srgbClr val="FFFFFF"/>
                </a:solidFill>
                <a:latin typeface="Niramit-BoldItalic"/>
                <a:cs typeface="Niramit-BoldItalic"/>
              </a:rPr>
              <a:t>proberen</a:t>
            </a:r>
            <a:r>
              <a:rPr sz="3000" b="1" i="1" spc="-70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>
                <a:solidFill>
                  <a:srgbClr val="FFFFFF"/>
                </a:solidFill>
                <a:latin typeface="Niramit-BoldItalic"/>
                <a:cs typeface="Niramit-BoldItalic"/>
              </a:rPr>
              <a:t>we</a:t>
            </a:r>
            <a:r>
              <a:rPr sz="3000" b="1" i="1" spc="-65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>
                <a:solidFill>
                  <a:srgbClr val="FFFFFF"/>
                </a:solidFill>
                <a:latin typeface="Niramit-BoldItalic"/>
                <a:cs typeface="Niramit-BoldItalic"/>
              </a:rPr>
              <a:t>hen</a:t>
            </a:r>
            <a:r>
              <a:rPr sz="3000" b="1" i="1" spc="-65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>
                <a:solidFill>
                  <a:srgbClr val="FFFFFF"/>
                </a:solidFill>
                <a:latin typeface="Niramit-BoldItalic"/>
                <a:cs typeface="Niramit-BoldItalic"/>
              </a:rPr>
              <a:t>te</a:t>
            </a:r>
            <a:r>
              <a:rPr sz="3000" b="1" i="1" spc="-65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 spc="-10">
                <a:solidFill>
                  <a:srgbClr val="FFFFFF"/>
                </a:solidFill>
                <a:latin typeface="Niramit-BoldItalic"/>
                <a:cs typeface="Niramit-BoldItalic"/>
              </a:rPr>
              <a:t>(her)leren</a:t>
            </a:r>
            <a:endParaRPr sz="3000">
              <a:latin typeface="Niramit-BoldItalic"/>
              <a:cs typeface="Niramit-BoldItalic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Niramit-BoldItalic"/>
              <a:cs typeface="Niramit-BoldItalic"/>
            </a:endParaRPr>
          </a:p>
          <a:p>
            <a:pPr marL="12700" marR="1720214" algn="just">
              <a:lnSpc>
                <a:spcPct val="100000"/>
              </a:lnSpc>
            </a:pP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Wat</a:t>
            </a:r>
            <a:r>
              <a:rPr sz="3000" spc="-7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dan</a:t>
            </a:r>
            <a:r>
              <a:rPr sz="3000" spc="-7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>
                <a:solidFill>
                  <a:srgbClr val="FFFFFF"/>
                </a:solidFill>
                <a:latin typeface="Niramit-Medium"/>
                <a:cs typeface="Niramit-Medium"/>
              </a:rPr>
              <a:t>nog</a:t>
            </a:r>
            <a:r>
              <a:rPr sz="3000" spc="-7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 spc="-50">
                <a:solidFill>
                  <a:srgbClr val="FFFFFF"/>
                </a:solidFill>
                <a:latin typeface="Niramit-Medium"/>
                <a:cs typeface="Niramit-Medium"/>
              </a:rPr>
              <a:t>over</a:t>
            </a:r>
            <a:r>
              <a:rPr sz="3000" spc="-75">
                <a:solidFill>
                  <a:srgbClr val="FFFFFF"/>
                </a:solidFill>
                <a:latin typeface="Niramit-Medium"/>
                <a:cs typeface="Niramit-Medium"/>
              </a:rPr>
              <a:t> </a:t>
            </a:r>
            <a:r>
              <a:rPr sz="3000" spc="-25">
                <a:solidFill>
                  <a:srgbClr val="FFFFFF"/>
                </a:solidFill>
                <a:latin typeface="Niramit-Medium"/>
                <a:cs typeface="Niramit-Medium"/>
              </a:rPr>
              <a:t>is </a:t>
            </a:r>
            <a:r>
              <a:rPr sz="3000" b="1" i="1" spc="-25">
                <a:solidFill>
                  <a:srgbClr val="FFFFFF"/>
                </a:solidFill>
                <a:latin typeface="Niramit-BoldItalic"/>
                <a:cs typeface="Niramit-BoldItalic"/>
              </a:rPr>
              <a:t>daarvoor</a:t>
            </a:r>
            <a:r>
              <a:rPr sz="3000" b="1" i="1" spc="-105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>
                <a:solidFill>
                  <a:srgbClr val="FFFFFF"/>
                </a:solidFill>
                <a:latin typeface="Niramit-BoldItalic"/>
                <a:cs typeface="Niramit-BoldItalic"/>
              </a:rPr>
              <a:t>vinden</a:t>
            </a:r>
            <a:r>
              <a:rPr sz="3000" b="1" i="1" spc="-100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 spc="-60">
                <a:solidFill>
                  <a:srgbClr val="FFFFFF"/>
                </a:solidFill>
                <a:latin typeface="Niramit-BoldItalic"/>
                <a:cs typeface="Niramit-BoldItalic"/>
              </a:rPr>
              <a:t>we </a:t>
            </a:r>
            <a:r>
              <a:rPr sz="3000" b="1" i="1" err="1">
                <a:solidFill>
                  <a:srgbClr val="FFFFFF"/>
                </a:solidFill>
                <a:latin typeface="Niramit-BoldItalic"/>
                <a:cs typeface="Niramit-BoldItalic"/>
              </a:rPr>
              <a:t>een</a:t>
            </a:r>
            <a:r>
              <a:rPr sz="3000" b="1" i="1" spc="-85">
                <a:solidFill>
                  <a:srgbClr val="FFFFFF"/>
                </a:solidFill>
                <a:latin typeface="Niramit-BoldItalic"/>
                <a:cs typeface="Niramit-BoldItalic"/>
              </a:rPr>
              <a:t> </a:t>
            </a:r>
            <a:r>
              <a:rPr sz="3000" b="1" i="1" spc="-10" err="1">
                <a:solidFill>
                  <a:srgbClr val="FFFFFF"/>
                </a:solidFill>
                <a:latin typeface="Niramit-BoldItalic"/>
                <a:cs typeface="Niramit-BoldItalic"/>
              </a:rPr>
              <a:t>oplossing</a:t>
            </a:r>
            <a:endParaRPr lang="nl-NL" sz="3000" b="1" i="1" spc="-10">
              <a:solidFill>
                <a:srgbClr val="FFFFFF"/>
              </a:solidFill>
              <a:latin typeface="Niramit-BoldItalic"/>
              <a:cs typeface="Niramit-BoldItalic"/>
            </a:endParaRPr>
          </a:p>
          <a:p>
            <a:pPr marL="12700" marR="1720214" algn="just">
              <a:lnSpc>
                <a:spcPct val="100000"/>
              </a:lnSpc>
            </a:pPr>
            <a:endParaRPr lang="nl-NL" sz="3000" b="1" i="1" spc="-10">
              <a:solidFill>
                <a:srgbClr val="FFFFFF"/>
              </a:solidFill>
              <a:latin typeface="Niramit-BoldItalic"/>
              <a:cs typeface="Niramit-BoldItalic"/>
            </a:endParaRPr>
          </a:p>
          <a:p>
            <a:pPr marL="12700" marR="1720214" algn="just">
              <a:lnSpc>
                <a:spcPct val="100000"/>
              </a:lnSpc>
            </a:pPr>
            <a:endParaRPr lang="nl-NL" sz="3000" b="1" i="1" spc="-10">
              <a:solidFill>
                <a:srgbClr val="FFFFFF"/>
              </a:solidFill>
              <a:latin typeface="Niramit-BoldItalic"/>
              <a:cs typeface="Niramit-BoldItalic"/>
            </a:endParaRPr>
          </a:p>
          <a:p>
            <a:pPr marL="12700" marR="1720214" algn="just">
              <a:lnSpc>
                <a:spcPct val="100000"/>
              </a:lnSpc>
            </a:pPr>
            <a:r>
              <a:rPr lang="nl-NL" sz="1200" b="1" i="1" spc="-10">
                <a:solidFill>
                  <a:srgbClr val="FFFFFF"/>
                </a:solidFill>
                <a:latin typeface="Niramit-BoldItalic"/>
                <a:cs typeface="Niramit-BoldItalic"/>
              </a:rPr>
              <a:t>Rudi Westendorp, Hoogleraar ouderengeneeskunde</a:t>
            </a:r>
            <a:endParaRPr sz="1200">
              <a:latin typeface="Niramit-BoldItalic"/>
              <a:cs typeface="Niramit-BoldItalic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49" name="object 49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397856" y="148393"/>
            <a:ext cx="41643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5" err="1"/>
              <a:t>P</a:t>
            </a:r>
            <a:r>
              <a:rPr spc="10" err="1"/>
              <a:t>e</a:t>
            </a:r>
            <a:r>
              <a:rPr spc="-80" err="1"/>
              <a:t>r</a:t>
            </a:r>
            <a:r>
              <a:rPr spc="10" err="1"/>
              <a:t>soonl</a:t>
            </a:r>
            <a:r>
              <a:rPr lang="nl-NL" spc="-515"/>
              <a:t>i j </a:t>
            </a:r>
            <a:r>
              <a:rPr spc="-300" err="1"/>
              <a:t>k</a:t>
            </a:r>
            <a:r>
              <a:rPr spc="10" err="1"/>
              <a:t>e</a:t>
            </a:r>
            <a:r>
              <a:rPr spc="-120"/>
              <a:t> </a:t>
            </a:r>
            <a:r>
              <a:rPr spc="-10"/>
              <a:t>aanpak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DBA7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50576" y="1281044"/>
            <a:ext cx="8116901" cy="41413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l" rtl="0" fontAlgn="base"/>
            <a:r>
              <a:rPr lang="nl-NL" sz="2800">
                <a:solidFill>
                  <a:srgbClr val="FFFFFF"/>
                </a:solidFill>
                <a:latin typeface="Niramit-Medium"/>
              </a:rPr>
              <a:t>Doelen die we nastreven:</a:t>
            </a:r>
          </a:p>
          <a:p>
            <a:pPr algn="l" rtl="0" fontAlgn="base"/>
            <a:r>
              <a:rPr lang="nl-NL" sz="2800">
                <a:solidFill>
                  <a:srgbClr val="FFFFFF"/>
                </a:solidFill>
                <a:latin typeface="Niramit-Medium"/>
              </a:rPr>
              <a:t> </a:t>
            </a:r>
            <a:endParaRPr lang="nl-NL" sz="2400">
              <a:solidFill>
                <a:srgbClr val="FFFFFF"/>
              </a:solidFill>
              <a:latin typeface="Niramit-Medium"/>
            </a:endParaRPr>
          </a:p>
          <a:p>
            <a:pPr algn="l" rtl="0" fontAlgn="base">
              <a:lnSpc>
                <a:spcPct val="150000"/>
              </a:lnSpc>
              <a:buFont typeface="+mj-lt"/>
              <a:buAutoNum type="arabicPeriod"/>
            </a:pPr>
            <a:r>
              <a:rPr lang="nl-NL" sz="2400">
                <a:solidFill>
                  <a:srgbClr val="FFFFFF"/>
                </a:solidFill>
                <a:latin typeface="Niramit-Medium"/>
              </a:rPr>
              <a:t> Verbetering ervaren kwaliteit van leven van oudere </a:t>
            </a:r>
          </a:p>
          <a:p>
            <a:pPr algn="l" rtl="0" fontAlgn="base">
              <a:lnSpc>
                <a:spcPct val="150000"/>
              </a:lnSpc>
              <a:buFont typeface="+mj-lt"/>
              <a:buAutoNum type="arabicPeriod" startAt="2"/>
            </a:pPr>
            <a:r>
              <a:rPr lang="nl-NL" sz="2400">
                <a:solidFill>
                  <a:srgbClr val="FFFFFF"/>
                </a:solidFill>
                <a:latin typeface="Niramit-Medium"/>
              </a:rPr>
              <a:t> Voorkomen overbelaste mantelzorger </a:t>
            </a:r>
          </a:p>
          <a:p>
            <a:pPr algn="l" rtl="0" fontAlgn="base">
              <a:lnSpc>
                <a:spcPct val="150000"/>
              </a:lnSpc>
              <a:buFont typeface="+mj-lt"/>
              <a:buAutoNum type="arabicPeriod" startAt="3"/>
            </a:pPr>
            <a:r>
              <a:rPr lang="nl-NL" sz="2400">
                <a:solidFill>
                  <a:srgbClr val="FFFFFF"/>
                </a:solidFill>
                <a:latin typeface="Niramit-Medium"/>
              </a:rPr>
              <a:t> Minder professionele inzet (in tijd) per inwoner </a:t>
            </a:r>
          </a:p>
          <a:p>
            <a:pPr algn="l" rtl="0" fontAlgn="base">
              <a:lnSpc>
                <a:spcPct val="150000"/>
              </a:lnSpc>
              <a:buFont typeface="+mj-lt"/>
              <a:buAutoNum type="arabicPeriod" startAt="4"/>
            </a:pPr>
            <a:r>
              <a:rPr lang="nl-NL" sz="2400">
                <a:solidFill>
                  <a:srgbClr val="FFFFFF"/>
                </a:solidFill>
                <a:latin typeface="Niramit-Medium"/>
              </a:rPr>
              <a:t> Verhogen van werkplezier en bevlogenheid van professionals </a:t>
            </a:r>
          </a:p>
          <a:p>
            <a:pPr algn="l" rtl="0" fontAlgn="base">
              <a:lnSpc>
                <a:spcPct val="150000"/>
              </a:lnSpc>
              <a:buFont typeface="+mj-lt"/>
              <a:buAutoNum type="arabicPeriod" startAt="6"/>
            </a:pPr>
            <a:r>
              <a:rPr lang="nl-NL" sz="2400">
                <a:solidFill>
                  <a:srgbClr val="FFFFFF"/>
                </a:solidFill>
                <a:latin typeface="Niramit-Medium"/>
              </a:rPr>
              <a:t> Verbetering van integrale samenwerking van welzijn en zorg </a:t>
            </a:r>
          </a:p>
          <a:p>
            <a:pPr algn="l" rtl="0" fontAlgn="base">
              <a:lnSpc>
                <a:spcPct val="150000"/>
              </a:lnSpc>
              <a:buFont typeface="+mj-lt"/>
              <a:buAutoNum type="arabicPeriod" startAt="7"/>
            </a:pPr>
            <a:r>
              <a:rPr lang="nl-NL" sz="2400">
                <a:solidFill>
                  <a:srgbClr val="FFFFFF"/>
                </a:solidFill>
                <a:latin typeface="Niramit-Medium"/>
              </a:rPr>
              <a:t> Cultuurverandering (professionals) 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4498" y="1"/>
              <a:ext cx="1758701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xfrm>
            <a:off x="1219200" y="495300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 b="1" spc="-135">
                <a:solidFill>
                  <a:srgbClr val="53184D"/>
                </a:solidFill>
                <a:latin typeface="Niramit-SemiBold"/>
                <a:cs typeface="Niramit-SemiBold"/>
              </a:rPr>
              <a:t>Project in Brummen</a:t>
            </a:r>
            <a:endParaRPr sz="3600">
              <a:latin typeface="Niramit-SemiBold"/>
              <a:cs typeface="Niramit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150558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5904" y="338477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6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63465" y="272859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03"/>
                </a:lnTo>
                <a:lnTo>
                  <a:pt x="40601" y="16408"/>
                </a:lnTo>
                <a:close/>
              </a:path>
              <a:path w="81279" h="67310">
                <a:moveTo>
                  <a:pt x="81203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09" y="65214"/>
                </a:lnTo>
                <a:lnTo>
                  <a:pt x="68821" y="66814"/>
                </a:lnTo>
                <a:lnTo>
                  <a:pt x="75260" y="65062"/>
                </a:lnTo>
                <a:lnTo>
                  <a:pt x="79616" y="60375"/>
                </a:lnTo>
                <a:lnTo>
                  <a:pt x="81203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28943" y="393112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07113" y="371287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4682" y="27826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03" y="19608"/>
                </a:moveTo>
                <a:lnTo>
                  <a:pt x="40601" y="3200"/>
                </a:lnTo>
                <a:lnTo>
                  <a:pt x="24803" y="0"/>
                </a:lnTo>
                <a:lnTo>
                  <a:pt x="11887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798" y="71208"/>
                </a:lnTo>
                <a:lnTo>
                  <a:pt x="28702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03" y="60210"/>
                </a:lnTo>
                <a:lnTo>
                  <a:pt x="81203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7716" y="306488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16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16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4682" y="224446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15"/>
                </a:lnTo>
                <a:lnTo>
                  <a:pt x="40601" y="16408"/>
                </a:lnTo>
                <a:close/>
              </a:path>
              <a:path w="121920" h="130810">
                <a:moveTo>
                  <a:pt x="81203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09" y="65227"/>
                </a:lnTo>
                <a:lnTo>
                  <a:pt x="68808" y="66814"/>
                </a:lnTo>
                <a:lnTo>
                  <a:pt x="75260" y="65074"/>
                </a:lnTo>
                <a:lnTo>
                  <a:pt x="79616" y="60375"/>
                </a:lnTo>
                <a:lnTo>
                  <a:pt x="81203" y="53124"/>
                </a:lnTo>
                <a:close/>
              </a:path>
              <a:path w="121920" h="130810">
                <a:moveTo>
                  <a:pt x="121818" y="49225"/>
                </a:moveTo>
                <a:lnTo>
                  <a:pt x="106019" y="46037"/>
                </a:lnTo>
                <a:lnTo>
                  <a:pt x="93103" y="49517"/>
                </a:lnTo>
                <a:lnTo>
                  <a:pt x="84404" y="58915"/>
                </a:lnTo>
                <a:lnTo>
                  <a:pt x="81216" y="73431"/>
                </a:lnTo>
                <a:lnTo>
                  <a:pt x="81216" y="114033"/>
                </a:lnTo>
                <a:lnTo>
                  <a:pt x="121818" y="130441"/>
                </a:lnTo>
                <a:lnTo>
                  <a:pt x="121818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66373" y="286841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26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3200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26" y="87617"/>
                </a:lnTo>
                <a:lnTo>
                  <a:pt x="69329" y="84124"/>
                </a:lnTo>
                <a:lnTo>
                  <a:pt x="78028" y="74739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44"/>
                </a:lnTo>
                <a:lnTo>
                  <a:pt x="106045" y="73380"/>
                </a:lnTo>
                <a:lnTo>
                  <a:pt x="93141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41" y="134289"/>
                </a:lnTo>
                <a:lnTo>
                  <a:pt x="106045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71" y="157492"/>
                </a:lnTo>
                <a:lnTo>
                  <a:pt x="159270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63469" y="204856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15" y="87607"/>
                </a:lnTo>
                <a:lnTo>
                  <a:pt x="69324" y="84122"/>
                </a:lnTo>
                <a:lnTo>
                  <a:pt x="78026" y="74732"/>
                </a:lnTo>
                <a:lnTo>
                  <a:pt x="81216" y="60214"/>
                </a:lnTo>
                <a:lnTo>
                  <a:pt x="78026" y="43118"/>
                </a:lnTo>
                <a:lnTo>
                  <a:pt x="69324" y="26693"/>
                </a:lnTo>
                <a:lnTo>
                  <a:pt x="56415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92511" y="502671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30064" y="437044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95548" y="55730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3720" y="53548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11281" y="442467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16" y="19596"/>
                </a:moveTo>
                <a:lnTo>
                  <a:pt x="40614" y="3187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03"/>
                </a:lnTo>
                <a:lnTo>
                  <a:pt x="37426" y="58318"/>
                </a:lnTo>
                <a:lnTo>
                  <a:pt x="40614" y="43802"/>
                </a:lnTo>
                <a:lnTo>
                  <a:pt x="40614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596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14328" y="470674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00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05" y="49225"/>
                </a:moveTo>
                <a:lnTo>
                  <a:pt x="81203" y="32816"/>
                </a:lnTo>
                <a:lnTo>
                  <a:pt x="81203" y="73418"/>
                </a:lnTo>
                <a:lnTo>
                  <a:pt x="121805" y="89827"/>
                </a:lnTo>
                <a:lnTo>
                  <a:pt x="121805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11281" y="388645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14" y="16408"/>
                </a:move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40614" y="36703"/>
                </a:lnTo>
                <a:lnTo>
                  <a:pt x="40614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32985" y="451040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10"/>
                </a:moveTo>
                <a:lnTo>
                  <a:pt x="56413" y="12776"/>
                </a:lnTo>
                <a:lnTo>
                  <a:pt x="24790" y="0"/>
                </a:lnTo>
                <a:lnTo>
                  <a:pt x="11887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3187" y="44488"/>
                </a:lnTo>
                <a:lnTo>
                  <a:pt x="11887" y="60921"/>
                </a:lnTo>
                <a:lnTo>
                  <a:pt x="24790" y="74828"/>
                </a:lnTo>
                <a:lnTo>
                  <a:pt x="40601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16" y="60210"/>
                </a:lnTo>
                <a:close/>
              </a:path>
              <a:path w="162559" h="161290">
                <a:moveTo>
                  <a:pt x="162445" y="133591"/>
                </a:moveTo>
                <a:lnTo>
                  <a:pt x="137642" y="86144"/>
                </a:lnTo>
                <a:lnTo>
                  <a:pt x="106032" y="73367"/>
                </a:lnTo>
                <a:lnTo>
                  <a:pt x="93129" y="76860"/>
                </a:lnTo>
                <a:lnTo>
                  <a:pt x="84429" y="86245"/>
                </a:lnTo>
                <a:lnTo>
                  <a:pt x="81229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31" y="157784"/>
                </a:lnTo>
                <a:lnTo>
                  <a:pt x="137642" y="160972"/>
                </a:lnTo>
                <a:lnTo>
                  <a:pt x="150558" y="157492"/>
                </a:lnTo>
                <a:lnTo>
                  <a:pt x="159258" y="148094"/>
                </a:lnTo>
                <a:lnTo>
                  <a:pt x="162445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34968" y="66671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72520" y="601090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29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29" y="60375"/>
                </a:lnTo>
                <a:lnTo>
                  <a:pt x="81229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38005" y="72134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16177" y="699519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53737" y="606500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40601" y="3200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200"/>
                </a:lnTo>
                <a:close/>
              </a:path>
              <a:path w="81279" h="87629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29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56785" y="634720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53737" y="552691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38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12"/>
                </a:lnTo>
                <a:lnTo>
                  <a:pt x="93116" y="49504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75441" y="615073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13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3187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13" y="87617"/>
                </a:lnTo>
                <a:lnTo>
                  <a:pt x="69329" y="84124"/>
                </a:lnTo>
                <a:lnTo>
                  <a:pt x="78028" y="74726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56"/>
                </a:lnTo>
                <a:lnTo>
                  <a:pt x="106032" y="73380"/>
                </a:lnTo>
                <a:lnTo>
                  <a:pt x="93129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58" y="157492"/>
                </a:lnTo>
                <a:lnTo>
                  <a:pt x="159258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26374" y="975381"/>
            <a:ext cx="81280" cy="60325"/>
          </a:xfrm>
          <a:custGeom>
            <a:avLst/>
            <a:gdLst/>
            <a:ahLst/>
            <a:cxnLst/>
            <a:rect l="l" t="t" r="r" b="b"/>
            <a:pathLst>
              <a:path w="81279" h="60325">
                <a:moveTo>
                  <a:pt x="24795" y="0"/>
                </a:moveTo>
                <a:lnTo>
                  <a:pt x="11890" y="3484"/>
                </a:lnTo>
                <a:lnTo>
                  <a:pt x="3190" y="12875"/>
                </a:lnTo>
                <a:lnTo>
                  <a:pt x="0" y="27392"/>
                </a:lnTo>
                <a:lnTo>
                  <a:pt x="40601" y="43801"/>
                </a:lnTo>
                <a:lnTo>
                  <a:pt x="81203" y="60209"/>
                </a:lnTo>
                <a:lnTo>
                  <a:pt x="81203" y="19594"/>
                </a:lnTo>
                <a:lnTo>
                  <a:pt x="40601" y="3199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516" y="83092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29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79687" y="788301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38"/>
                </a:lnTo>
                <a:lnTo>
                  <a:pt x="0" y="13696"/>
                </a:lnTo>
                <a:lnTo>
                  <a:pt x="1596" y="22244"/>
                </a:lnTo>
                <a:lnTo>
                  <a:pt x="5948" y="30457"/>
                </a:lnTo>
                <a:lnTo>
                  <a:pt x="12403" y="37417"/>
                </a:lnTo>
                <a:lnTo>
                  <a:pt x="20307" y="42207"/>
                </a:lnTo>
                <a:lnTo>
                  <a:pt x="28209" y="43801"/>
                </a:lnTo>
                <a:lnTo>
                  <a:pt x="34659" y="42057"/>
                </a:lnTo>
                <a:lnTo>
                  <a:pt x="39007" y="37362"/>
                </a:lnTo>
                <a:lnTo>
                  <a:pt x="40601" y="30104"/>
                </a:lnTo>
                <a:lnTo>
                  <a:pt x="39007" y="21556"/>
                </a:lnTo>
                <a:lnTo>
                  <a:pt x="34659" y="13343"/>
                </a:lnTo>
                <a:lnTo>
                  <a:pt x="28209" y="6383"/>
                </a:lnTo>
                <a:lnTo>
                  <a:pt x="20307" y="1593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407579" y="1001579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42"/>
                </a:lnTo>
                <a:lnTo>
                  <a:pt x="0" y="13701"/>
                </a:lnTo>
                <a:lnTo>
                  <a:pt x="1596" y="22250"/>
                </a:lnTo>
                <a:lnTo>
                  <a:pt x="5948" y="30462"/>
                </a:lnTo>
                <a:lnTo>
                  <a:pt x="12403" y="37422"/>
                </a:lnTo>
                <a:lnTo>
                  <a:pt x="20307" y="42213"/>
                </a:lnTo>
                <a:lnTo>
                  <a:pt x="28209" y="43806"/>
                </a:lnTo>
                <a:lnTo>
                  <a:pt x="34659" y="42062"/>
                </a:lnTo>
                <a:lnTo>
                  <a:pt x="39007" y="37367"/>
                </a:lnTo>
                <a:lnTo>
                  <a:pt x="40601" y="30110"/>
                </a:lnTo>
                <a:lnTo>
                  <a:pt x="39007" y="21561"/>
                </a:lnTo>
                <a:lnTo>
                  <a:pt x="34659" y="13349"/>
                </a:lnTo>
                <a:lnTo>
                  <a:pt x="28209" y="6389"/>
                </a:lnTo>
                <a:lnTo>
                  <a:pt x="20307" y="1598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39080" y="76528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26371" y="92156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04554" y="88555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5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82725" y="86372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20286" y="770711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40601" y="3187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187"/>
                </a:lnTo>
                <a:close/>
              </a:path>
              <a:path w="81279" h="87630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23321" y="798931"/>
            <a:ext cx="243840" cy="126364"/>
          </a:xfrm>
          <a:custGeom>
            <a:avLst/>
            <a:gdLst/>
            <a:ahLst/>
            <a:cxnLst/>
            <a:rect l="l" t="t" r="r" b="b"/>
            <a:pathLst>
              <a:path w="243840" h="126365">
                <a:moveTo>
                  <a:pt x="81216" y="73418"/>
                </a:moveTo>
                <a:lnTo>
                  <a:pt x="56426" y="25984"/>
                </a:ln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81216" y="73418"/>
                </a:lnTo>
                <a:close/>
              </a:path>
              <a:path w="243840" h="126365">
                <a:moveTo>
                  <a:pt x="121831" y="49212"/>
                </a:moveTo>
                <a:lnTo>
                  <a:pt x="81229" y="32804"/>
                </a:lnTo>
                <a:lnTo>
                  <a:pt x="81229" y="73406"/>
                </a:lnTo>
                <a:lnTo>
                  <a:pt x="121831" y="89814"/>
                </a:lnTo>
                <a:lnTo>
                  <a:pt x="121831" y="69519"/>
                </a:lnTo>
                <a:lnTo>
                  <a:pt x="121831" y="49212"/>
                </a:lnTo>
                <a:close/>
              </a:path>
              <a:path w="243840" h="126365">
                <a:moveTo>
                  <a:pt x="162433" y="85928"/>
                </a:moveTo>
                <a:lnTo>
                  <a:pt x="134239" y="55816"/>
                </a:lnTo>
                <a:lnTo>
                  <a:pt x="127774" y="57556"/>
                </a:lnTo>
                <a:lnTo>
                  <a:pt x="123431" y="62255"/>
                </a:lnTo>
                <a:lnTo>
                  <a:pt x="121831" y="69519"/>
                </a:lnTo>
                <a:lnTo>
                  <a:pt x="123431" y="78066"/>
                </a:lnTo>
                <a:lnTo>
                  <a:pt x="127774" y="86283"/>
                </a:lnTo>
                <a:lnTo>
                  <a:pt x="134239" y="93243"/>
                </a:lnTo>
                <a:lnTo>
                  <a:pt x="142138" y="98031"/>
                </a:lnTo>
                <a:lnTo>
                  <a:pt x="150037" y="99618"/>
                </a:lnTo>
                <a:lnTo>
                  <a:pt x="156489" y="97878"/>
                </a:lnTo>
                <a:lnTo>
                  <a:pt x="160832" y="93179"/>
                </a:lnTo>
                <a:lnTo>
                  <a:pt x="162433" y="85928"/>
                </a:lnTo>
                <a:close/>
              </a:path>
              <a:path w="243840" h="126365">
                <a:moveTo>
                  <a:pt x="243649" y="98425"/>
                </a:moveTo>
                <a:lnTo>
                  <a:pt x="162445" y="65620"/>
                </a:lnTo>
                <a:lnTo>
                  <a:pt x="162445" y="106222"/>
                </a:lnTo>
                <a:lnTo>
                  <a:pt x="203047" y="122631"/>
                </a:lnTo>
                <a:lnTo>
                  <a:pt x="218846" y="125831"/>
                </a:lnTo>
                <a:lnTo>
                  <a:pt x="231762" y="122339"/>
                </a:lnTo>
                <a:lnTo>
                  <a:pt x="240461" y="112941"/>
                </a:lnTo>
                <a:lnTo>
                  <a:pt x="243649" y="984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20286" y="716889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  <a:path w="121920" h="130809">
                <a:moveTo>
                  <a:pt x="121831" y="49225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15"/>
                </a:lnTo>
                <a:lnTo>
                  <a:pt x="81229" y="73431"/>
                </a:lnTo>
                <a:lnTo>
                  <a:pt x="81229" y="114033"/>
                </a:lnTo>
                <a:lnTo>
                  <a:pt x="121831" y="130441"/>
                </a:lnTo>
                <a:lnTo>
                  <a:pt x="121831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66975" y="91062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24801" y="0"/>
                </a:moveTo>
                <a:lnTo>
                  <a:pt x="11895" y="3484"/>
                </a:lnTo>
                <a:lnTo>
                  <a:pt x="3191" y="12875"/>
                </a:lnTo>
                <a:lnTo>
                  <a:pt x="0" y="27392"/>
                </a:lnTo>
                <a:lnTo>
                  <a:pt x="3191" y="44489"/>
                </a:lnTo>
                <a:lnTo>
                  <a:pt x="11895" y="60912"/>
                </a:lnTo>
                <a:lnTo>
                  <a:pt x="24801" y="74828"/>
                </a:lnTo>
                <a:lnTo>
                  <a:pt x="40601" y="84403"/>
                </a:lnTo>
                <a:lnTo>
                  <a:pt x="56415" y="87600"/>
                </a:lnTo>
                <a:lnTo>
                  <a:pt x="69324" y="84112"/>
                </a:lnTo>
                <a:lnTo>
                  <a:pt x="78026" y="74721"/>
                </a:lnTo>
                <a:lnTo>
                  <a:pt x="81216" y="60209"/>
                </a:lnTo>
                <a:lnTo>
                  <a:pt x="78026" y="43113"/>
                </a:lnTo>
                <a:lnTo>
                  <a:pt x="69324" y="26689"/>
                </a:lnTo>
                <a:lnTo>
                  <a:pt x="56415" y="12773"/>
                </a:lnTo>
                <a:lnTo>
                  <a:pt x="40601" y="3199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0" y="1002347"/>
            <a:ext cx="12193270" cy="5855982"/>
            <a:chOff x="0" y="1002347"/>
            <a:chExt cx="12193270" cy="5855982"/>
          </a:xfrm>
        </p:grpSpPr>
        <p:sp>
          <p:nvSpPr>
            <p:cNvPr id="40" name="object 40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81" y="0"/>
                  </a:moveTo>
                  <a:lnTo>
                    <a:pt x="8128787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3439" y="5855640"/>
                  </a:lnTo>
                  <a:lnTo>
                    <a:pt x="2369997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73" y="5843194"/>
                  </a:lnTo>
                  <a:lnTo>
                    <a:pt x="2753423" y="5836234"/>
                  </a:lnTo>
                  <a:lnTo>
                    <a:pt x="2848241" y="5827763"/>
                  </a:lnTo>
                  <a:lnTo>
                    <a:pt x="2942615" y="5817794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74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36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51" y="5527408"/>
                  </a:lnTo>
                  <a:lnTo>
                    <a:pt x="4297286" y="5496382"/>
                  </a:lnTo>
                  <a:lnTo>
                    <a:pt x="4382986" y="5464035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78" y="5283149"/>
                  </a:lnTo>
                  <a:lnTo>
                    <a:pt x="4883239" y="5243207"/>
                  </a:lnTo>
                  <a:lnTo>
                    <a:pt x="4964163" y="5202059"/>
                  </a:lnTo>
                  <a:lnTo>
                    <a:pt x="5044376" y="5159680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28"/>
                  </a:lnTo>
                  <a:lnTo>
                    <a:pt x="5319179" y="5002034"/>
                  </a:lnTo>
                  <a:lnTo>
                    <a:pt x="5357660" y="4978336"/>
                  </a:lnTo>
                  <a:lnTo>
                    <a:pt x="5395950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48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81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71" y="4416679"/>
                  </a:lnTo>
                  <a:lnTo>
                    <a:pt x="6151778" y="4386999"/>
                  </a:lnTo>
                  <a:lnTo>
                    <a:pt x="6185344" y="4357078"/>
                  </a:lnTo>
                  <a:lnTo>
                    <a:pt x="6218669" y="4326890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37" y="3945521"/>
                  </a:lnTo>
                  <a:lnTo>
                    <a:pt x="6630225" y="3912197"/>
                  </a:lnTo>
                  <a:lnTo>
                    <a:pt x="6660147" y="3878630"/>
                  </a:lnTo>
                  <a:lnTo>
                    <a:pt x="6689826" y="3844823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33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06"/>
                  </a:lnTo>
                  <a:lnTo>
                    <a:pt x="6998995" y="3458286"/>
                  </a:lnTo>
                  <a:lnTo>
                    <a:pt x="7025500" y="3421837"/>
                  </a:lnTo>
                  <a:lnTo>
                    <a:pt x="7051726" y="3385172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890"/>
                  </a:lnTo>
                  <a:lnTo>
                    <a:pt x="7227506" y="3122803"/>
                  </a:lnTo>
                  <a:lnTo>
                    <a:pt x="7251484" y="3084512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63" y="2731211"/>
                  </a:lnTo>
                  <a:lnTo>
                    <a:pt x="7475207" y="2691015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791" y="2487345"/>
                  </a:lnTo>
                  <a:lnTo>
                    <a:pt x="7594994" y="2446070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42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46"/>
                  </a:lnTo>
                  <a:lnTo>
                    <a:pt x="7737183" y="2109838"/>
                  </a:lnTo>
                  <a:lnTo>
                    <a:pt x="7753515" y="2067064"/>
                  </a:lnTo>
                  <a:lnTo>
                    <a:pt x="7769530" y="2024138"/>
                  </a:lnTo>
                  <a:lnTo>
                    <a:pt x="7785214" y="1981047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47"/>
                  </a:lnTo>
                  <a:lnTo>
                    <a:pt x="7844625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82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17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395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27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84"/>
                  </a:lnTo>
                  <a:lnTo>
                    <a:pt x="8085404" y="716483"/>
                  </a:lnTo>
                  <a:lnTo>
                    <a:pt x="8090941" y="669467"/>
                  </a:lnTo>
                  <a:lnTo>
                    <a:pt x="8096123" y="622338"/>
                  </a:lnTo>
                  <a:lnTo>
                    <a:pt x="8100911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25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787" y="3060"/>
                  </a:lnTo>
                  <a:lnTo>
                    <a:pt x="8128787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69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31" y="5793397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591" y="5727141"/>
                  </a:lnTo>
                  <a:lnTo>
                    <a:pt x="9445561" y="5706999"/>
                  </a:lnTo>
                  <a:lnTo>
                    <a:pt x="9535985" y="5685460"/>
                  </a:lnTo>
                  <a:lnTo>
                    <a:pt x="9625851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69"/>
                  </a:lnTo>
                  <a:lnTo>
                    <a:pt x="10238626" y="5464035"/>
                  </a:lnTo>
                  <a:lnTo>
                    <a:pt x="10323678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33"/>
                  </a:lnTo>
                  <a:lnTo>
                    <a:pt x="10657218" y="5283136"/>
                  </a:lnTo>
                  <a:lnTo>
                    <a:pt x="10738866" y="5243207"/>
                  </a:lnTo>
                  <a:lnTo>
                    <a:pt x="10819803" y="5202047"/>
                  </a:lnTo>
                  <a:lnTo>
                    <a:pt x="10900004" y="5159680"/>
                  </a:lnTo>
                  <a:lnTo>
                    <a:pt x="10939831" y="5138051"/>
                  </a:lnTo>
                  <a:lnTo>
                    <a:pt x="10979480" y="5116119"/>
                  </a:lnTo>
                  <a:lnTo>
                    <a:pt x="11018926" y="5093881"/>
                  </a:lnTo>
                  <a:lnTo>
                    <a:pt x="11058182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089"/>
                  </a:lnTo>
                  <a:lnTo>
                    <a:pt x="11327575" y="4905540"/>
                  </a:lnTo>
                  <a:lnTo>
                    <a:pt x="11365255" y="4880711"/>
                  </a:lnTo>
                  <a:lnTo>
                    <a:pt x="11402746" y="4855591"/>
                  </a:lnTo>
                  <a:lnTo>
                    <a:pt x="11440020" y="4830203"/>
                  </a:lnTo>
                  <a:lnTo>
                    <a:pt x="11477092" y="4804524"/>
                  </a:lnTo>
                  <a:lnTo>
                    <a:pt x="11513960" y="4778578"/>
                  </a:lnTo>
                  <a:lnTo>
                    <a:pt x="11550612" y="4752352"/>
                  </a:lnTo>
                  <a:lnTo>
                    <a:pt x="11587061" y="4725848"/>
                  </a:lnTo>
                  <a:lnTo>
                    <a:pt x="11623294" y="4699076"/>
                  </a:lnTo>
                  <a:lnTo>
                    <a:pt x="11659311" y="4672025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46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06" y="4386999"/>
                  </a:lnTo>
                  <a:lnTo>
                    <a:pt x="12040972" y="4357078"/>
                  </a:lnTo>
                  <a:lnTo>
                    <a:pt x="12074309" y="4326890"/>
                  </a:lnTo>
                  <a:lnTo>
                    <a:pt x="12107405" y="4296461"/>
                  </a:lnTo>
                  <a:lnTo>
                    <a:pt x="12140273" y="4265777"/>
                  </a:lnTo>
                  <a:lnTo>
                    <a:pt x="12172899" y="4234840"/>
                  </a:lnTo>
                  <a:lnTo>
                    <a:pt x="12193181" y="4215320"/>
                  </a:lnTo>
                  <a:lnTo>
                    <a:pt x="12193181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7156" y="1002347"/>
              <a:ext cx="3616037" cy="135177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002347"/>
              <a:ext cx="451418" cy="54080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7156" y="2351062"/>
              <a:ext cx="3616037" cy="135515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7156" y="3703156"/>
              <a:ext cx="3616037" cy="135515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0593" y="5036200"/>
              <a:ext cx="2712600" cy="90343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7156" y="5036200"/>
              <a:ext cx="906492" cy="178583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80593" y="5936576"/>
              <a:ext cx="1772648" cy="4547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80593" y="6378768"/>
              <a:ext cx="904767" cy="2938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28799" y="6397818"/>
              <a:ext cx="451418" cy="450656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1331899" y="1296303"/>
            <a:ext cx="5618480" cy="37830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nl-NL" sz="3000" b="1">
                <a:solidFill>
                  <a:srgbClr val="FFFFFF"/>
                </a:solidFill>
                <a:latin typeface="Niramit"/>
                <a:cs typeface="Niramit"/>
              </a:rPr>
              <a:t>65+ uit de gemeente Brummen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spcBef>
                <a:spcPts val="100"/>
              </a:spcBef>
            </a:pPr>
            <a:r>
              <a:rPr lang="nl-NL" sz="3000" b="1">
                <a:solidFill>
                  <a:srgbClr val="FFFFFF"/>
                </a:solidFill>
                <a:latin typeface="Niramit"/>
                <a:cs typeface="Niramit"/>
              </a:rPr>
              <a:t>Thuiswonend 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>
                <a:solidFill>
                  <a:srgbClr val="FFFFFF"/>
                </a:solidFill>
                <a:latin typeface="Niramit"/>
                <a:cs typeface="Niramit"/>
              </a:rPr>
              <a:t>Hulpvraag richting formele ondersteuning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>
                <a:solidFill>
                  <a:srgbClr val="FFFFFF"/>
                </a:solidFill>
                <a:latin typeface="Niramit"/>
                <a:cs typeface="Niramit"/>
              </a:rPr>
              <a:t>Nieuwe aanmeldingen</a:t>
            </a:r>
            <a:endParaRPr sz="3000">
              <a:latin typeface="Niramit"/>
              <a:cs typeface="Niramit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52" name="object 52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pc="-20"/>
              <a:t>Doelgroep</a:t>
            </a:r>
            <a:endParaRPr spc="-2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51C2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19200" y="1248185"/>
            <a:ext cx="762000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0" indent="-514350">
              <a:lnSpc>
                <a:spcPct val="100000"/>
              </a:lnSpc>
              <a:spcBef>
                <a:spcPts val="100"/>
              </a:spcBef>
              <a:buAutoNum type="arabicPeriod"/>
            </a:pPr>
            <a:r>
              <a:rPr lang="nl-NL" sz="3000" spc="-114">
                <a:solidFill>
                  <a:srgbClr val="FFFFFF"/>
                </a:solidFill>
                <a:latin typeface="Niramit-Medium"/>
                <a:cs typeface="Niramit-Medium"/>
              </a:rPr>
              <a:t>Intake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spc="-114">
                <a:solidFill>
                  <a:srgbClr val="FFFFFF"/>
                </a:solidFill>
                <a:latin typeface="Niramit-Medium"/>
                <a:cs typeface="Niramit-Medium"/>
              </a:rPr>
              <a:t>	</a:t>
            </a:r>
            <a:r>
              <a:rPr lang="nl-NL" sz="2400" spc="-114">
                <a:solidFill>
                  <a:srgbClr val="FFFFFF"/>
                </a:solidFill>
                <a:latin typeface="Niramit-Medium"/>
                <a:cs typeface="Niramit-Medium"/>
              </a:rPr>
              <a:t>wijkverpleegkundige, welzijnsmedewerker, ergotherapeut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2400" spc="-114">
              <a:solidFill>
                <a:srgbClr val="FFFFFF"/>
              </a:solidFill>
              <a:latin typeface="Niramit-Medium"/>
              <a:cs typeface="Niramit-Medium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4498" y="1"/>
              <a:ext cx="1758701" cy="6858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ctrTitle"/>
          </p:nvPr>
        </p:nvSpPr>
        <p:spPr>
          <a:xfrm>
            <a:off x="1219200" y="498886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pc="-135"/>
              <a:t>Aanpak in Brummen</a:t>
            </a:r>
            <a:endParaRPr sz="3600">
              <a:latin typeface="Niramit-SemiBold"/>
              <a:cs typeface="Niramit-SemiBold"/>
            </a:endParaRPr>
          </a:p>
        </p:txBody>
      </p:sp>
      <p:sp>
        <p:nvSpPr>
          <p:cNvPr id="9" name="Ovale toelichting 8">
            <a:extLst>
              <a:ext uri="{FF2B5EF4-FFF2-40B4-BE49-F238E27FC236}">
                <a16:creationId xmlns:a16="http://schemas.microsoft.com/office/drawing/2014/main" id="{6BEF3FEC-9C72-2363-BA53-F9F65D2F018F}"/>
              </a:ext>
            </a:extLst>
          </p:cNvPr>
          <p:cNvSpPr/>
          <p:nvPr/>
        </p:nvSpPr>
        <p:spPr>
          <a:xfrm>
            <a:off x="60414" y="2761795"/>
            <a:ext cx="5044986" cy="3094123"/>
          </a:xfrm>
          <a:prstGeom prst="wedgeEllipseCallout">
            <a:avLst>
              <a:gd name="adj1" fmla="val -53008"/>
              <a:gd name="adj2" fmla="val 56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5D4B6665-A52F-EFC1-8EA8-40F418979BDC}"/>
              </a:ext>
            </a:extLst>
          </p:cNvPr>
          <p:cNvSpPr txBox="1">
            <a:spLocks/>
          </p:cNvSpPr>
          <p:nvPr/>
        </p:nvSpPr>
        <p:spPr>
          <a:xfrm>
            <a:off x="389253" y="3395394"/>
            <a:ext cx="4387307" cy="16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53184D"/>
                </a:solidFill>
                <a:latin typeface="Niramit-SemiBold"/>
                <a:ea typeface="+mj-ea"/>
                <a:cs typeface="Niramit-Semi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nl-NL" sz="4000" b="0" spc="-135">
                <a:latin typeface="SignPainter-HouseScript" panose="02000006070000020004" pitchFamily="2" charset="0"/>
              </a:rPr>
              <a:t>Wat is de vraag?</a:t>
            </a:r>
          </a:p>
          <a:p>
            <a:pPr marL="12700" algn="ctr">
              <a:spcBef>
                <a:spcPts val="100"/>
              </a:spcBef>
            </a:pPr>
            <a:endParaRPr lang="nl-NL" sz="2000" b="0" spc="-135">
              <a:latin typeface="SignPainter-HouseScript" panose="02000006070000020004" pitchFamily="2" charset="0"/>
            </a:endParaRPr>
          </a:p>
          <a:p>
            <a:pPr marL="12700" algn="ctr">
              <a:spcBef>
                <a:spcPts val="100"/>
              </a:spcBef>
            </a:pPr>
            <a:r>
              <a:rPr lang="nl-NL" sz="4000" b="0" spc="-135">
                <a:latin typeface="SignPainter-HouseScript" panose="02000006070000020004" pitchFamily="2" charset="0"/>
              </a:rPr>
              <a:t>En wat speelt er nog meer?</a:t>
            </a:r>
            <a:endParaRPr lang="nl-NL" sz="4000" b="0">
              <a:latin typeface="SignPainter-HouseScript" panose="02000006070000020004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DDAC1AA-7AE7-332C-9269-51689E105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08" y="3690440"/>
            <a:ext cx="255905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EF115821-22D6-2E1D-19E6-69FC0EF86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49" y="4388984"/>
            <a:ext cx="2559050" cy="244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54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801" y="204856"/>
            <a:ext cx="4064392" cy="665314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58604" y="1002360"/>
            <a:ext cx="5855970" cy="5855970"/>
          </a:xfrm>
          <a:custGeom>
            <a:avLst/>
            <a:gdLst/>
            <a:ahLst/>
            <a:cxnLst/>
            <a:rect l="l" t="t" r="r" b="b"/>
            <a:pathLst>
              <a:path w="5855970" h="5855970">
                <a:moveTo>
                  <a:pt x="5855639" y="0"/>
                </a:moveTo>
                <a:lnTo>
                  <a:pt x="0" y="0"/>
                </a:lnTo>
                <a:lnTo>
                  <a:pt x="0" y="5855639"/>
                </a:lnTo>
                <a:lnTo>
                  <a:pt x="48476" y="5855443"/>
                </a:lnTo>
                <a:lnTo>
                  <a:pt x="96846" y="5854855"/>
                </a:lnTo>
                <a:lnTo>
                  <a:pt x="145121" y="5853876"/>
                </a:lnTo>
                <a:lnTo>
                  <a:pt x="193300" y="5852509"/>
                </a:lnTo>
                <a:lnTo>
                  <a:pt x="241381" y="5850755"/>
                </a:lnTo>
                <a:lnTo>
                  <a:pt x="289363" y="5848615"/>
                </a:lnTo>
                <a:lnTo>
                  <a:pt x="337244" y="5846091"/>
                </a:lnTo>
                <a:lnTo>
                  <a:pt x="385022" y="5843184"/>
                </a:lnTo>
                <a:lnTo>
                  <a:pt x="432696" y="5839896"/>
                </a:lnTo>
                <a:lnTo>
                  <a:pt x="480265" y="5836228"/>
                </a:lnTo>
                <a:lnTo>
                  <a:pt x="527728" y="5832182"/>
                </a:lnTo>
                <a:lnTo>
                  <a:pt x="575081" y="5827760"/>
                </a:lnTo>
                <a:lnTo>
                  <a:pt x="622325" y="5822962"/>
                </a:lnTo>
                <a:lnTo>
                  <a:pt x="669457" y="5817790"/>
                </a:lnTo>
                <a:lnTo>
                  <a:pt x="716477" y="5812247"/>
                </a:lnTo>
                <a:lnTo>
                  <a:pt x="763382" y="5806332"/>
                </a:lnTo>
                <a:lnTo>
                  <a:pt x="810171" y="5800049"/>
                </a:lnTo>
                <a:lnTo>
                  <a:pt x="856842" y="5793398"/>
                </a:lnTo>
                <a:lnTo>
                  <a:pt x="903395" y="5786381"/>
                </a:lnTo>
                <a:lnTo>
                  <a:pt x="949827" y="5778999"/>
                </a:lnTo>
                <a:lnTo>
                  <a:pt x="996137" y="5771254"/>
                </a:lnTo>
                <a:lnTo>
                  <a:pt x="1042323" y="5763148"/>
                </a:lnTo>
                <a:lnTo>
                  <a:pt x="1088385" y="5754681"/>
                </a:lnTo>
                <a:lnTo>
                  <a:pt x="1134320" y="5745856"/>
                </a:lnTo>
                <a:lnTo>
                  <a:pt x="1180127" y="5736674"/>
                </a:lnTo>
                <a:lnTo>
                  <a:pt x="1225804" y="5727136"/>
                </a:lnTo>
                <a:lnTo>
                  <a:pt x="1271351" y="5717244"/>
                </a:lnTo>
                <a:lnTo>
                  <a:pt x="1316765" y="5707000"/>
                </a:lnTo>
                <a:lnTo>
                  <a:pt x="1362045" y="5696404"/>
                </a:lnTo>
                <a:lnTo>
                  <a:pt x="1407189" y="5685459"/>
                </a:lnTo>
                <a:lnTo>
                  <a:pt x="1452196" y="5674166"/>
                </a:lnTo>
                <a:lnTo>
                  <a:pt x="1497065" y="5662527"/>
                </a:lnTo>
                <a:lnTo>
                  <a:pt x="1541794" y="5650542"/>
                </a:lnTo>
                <a:lnTo>
                  <a:pt x="1586381" y="5638214"/>
                </a:lnTo>
                <a:lnTo>
                  <a:pt x="1630825" y="5625544"/>
                </a:lnTo>
                <a:lnTo>
                  <a:pt x="1675124" y="5612533"/>
                </a:lnTo>
                <a:lnTo>
                  <a:pt x="1719277" y="5599184"/>
                </a:lnTo>
                <a:lnTo>
                  <a:pt x="1763283" y="5585497"/>
                </a:lnTo>
                <a:lnTo>
                  <a:pt x="1807139" y="5571474"/>
                </a:lnTo>
                <a:lnTo>
                  <a:pt x="1850845" y="5557116"/>
                </a:lnTo>
                <a:lnTo>
                  <a:pt x="1894399" y="5542426"/>
                </a:lnTo>
                <a:lnTo>
                  <a:pt x="1937799" y="5527404"/>
                </a:lnTo>
                <a:lnTo>
                  <a:pt x="1981044" y="5512052"/>
                </a:lnTo>
                <a:lnTo>
                  <a:pt x="2024133" y="5496371"/>
                </a:lnTo>
                <a:lnTo>
                  <a:pt x="2067063" y="5480364"/>
                </a:lnTo>
                <a:lnTo>
                  <a:pt x="2109833" y="5464031"/>
                </a:lnTo>
                <a:lnTo>
                  <a:pt x="2152443" y="5447374"/>
                </a:lnTo>
                <a:lnTo>
                  <a:pt x="2194889" y="5430395"/>
                </a:lnTo>
                <a:lnTo>
                  <a:pt x="2237172" y="5413095"/>
                </a:lnTo>
                <a:lnTo>
                  <a:pt x="2279289" y="5395476"/>
                </a:lnTo>
                <a:lnTo>
                  <a:pt x="2321238" y="5377539"/>
                </a:lnTo>
                <a:lnTo>
                  <a:pt x="2363019" y="5359285"/>
                </a:lnTo>
                <a:lnTo>
                  <a:pt x="2404630" y="5340716"/>
                </a:lnTo>
                <a:lnTo>
                  <a:pt x="2446069" y="5321834"/>
                </a:lnTo>
                <a:lnTo>
                  <a:pt x="2487335" y="5302640"/>
                </a:lnTo>
                <a:lnTo>
                  <a:pt x="2528426" y="5283136"/>
                </a:lnTo>
                <a:lnTo>
                  <a:pt x="2569340" y="5263323"/>
                </a:lnTo>
                <a:lnTo>
                  <a:pt x="2610078" y="5243203"/>
                </a:lnTo>
                <a:lnTo>
                  <a:pt x="2650635" y="5222776"/>
                </a:lnTo>
                <a:lnTo>
                  <a:pt x="2691012" y="5202046"/>
                </a:lnTo>
                <a:lnTo>
                  <a:pt x="2731207" y="5181012"/>
                </a:lnTo>
                <a:lnTo>
                  <a:pt x="2771218" y="5159678"/>
                </a:lnTo>
                <a:lnTo>
                  <a:pt x="2811044" y="5138043"/>
                </a:lnTo>
                <a:lnTo>
                  <a:pt x="2850683" y="5116110"/>
                </a:lnTo>
                <a:lnTo>
                  <a:pt x="2890133" y="5093881"/>
                </a:lnTo>
                <a:lnTo>
                  <a:pt x="2929394" y="5071356"/>
                </a:lnTo>
                <a:lnTo>
                  <a:pt x="2968463" y="5048537"/>
                </a:lnTo>
                <a:lnTo>
                  <a:pt x="3007340" y="5025426"/>
                </a:lnTo>
                <a:lnTo>
                  <a:pt x="3046022" y="5002024"/>
                </a:lnTo>
                <a:lnTo>
                  <a:pt x="3084509" y="4978333"/>
                </a:lnTo>
                <a:lnTo>
                  <a:pt x="3122798" y="4954354"/>
                </a:lnTo>
                <a:lnTo>
                  <a:pt x="3160888" y="4930089"/>
                </a:lnTo>
                <a:lnTo>
                  <a:pt x="3198778" y="4905539"/>
                </a:lnTo>
                <a:lnTo>
                  <a:pt x="3236467" y="4880706"/>
                </a:lnTo>
                <a:lnTo>
                  <a:pt x="3273951" y="4855592"/>
                </a:lnTo>
                <a:lnTo>
                  <a:pt x="3311231" y="4830197"/>
                </a:lnTo>
                <a:lnTo>
                  <a:pt x="3348305" y="4804523"/>
                </a:lnTo>
                <a:lnTo>
                  <a:pt x="3385170" y="4778572"/>
                </a:lnTo>
                <a:lnTo>
                  <a:pt x="3421826" y="4752345"/>
                </a:lnTo>
                <a:lnTo>
                  <a:pt x="3458272" y="4725844"/>
                </a:lnTo>
                <a:lnTo>
                  <a:pt x="3494505" y="4699071"/>
                </a:lnTo>
                <a:lnTo>
                  <a:pt x="3530524" y="4672026"/>
                </a:lnTo>
                <a:lnTo>
                  <a:pt x="3566327" y="4644712"/>
                </a:lnTo>
                <a:lnTo>
                  <a:pt x="3601914" y="4617129"/>
                </a:lnTo>
                <a:lnTo>
                  <a:pt x="3637282" y="4589280"/>
                </a:lnTo>
                <a:lnTo>
                  <a:pt x="3672430" y="4561166"/>
                </a:lnTo>
                <a:lnTo>
                  <a:pt x="3707357" y="4532788"/>
                </a:lnTo>
                <a:lnTo>
                  <a:pt x="3742061" y="4504148"/>
                </a:lnTo>
                <a:lnTo>
                  <a:pt x="3776540" y="4475247"/>
                </a:lnTo>
                <a:lnTo>
                  <a:pt x="3810794" y="4446087"/>
                </a:lnTo>
                <a:lnTo>
                  <a:pt x="3844820" y="4416670"/>
                </a:lnTo>
                <a:lnTo>
                  <a:pt x="3878617" y="4386996"/>
                </a:lnTo>
                <a:lnTo>
                  <a:pt x="3912183" y="4357068"/>
                </a:lnTo>
                <a:lnTo>
                  <a:pt x="3945517" y="4326886"/>
                </a:lnTo>
                <a:lnTo>
                  <a:pt x="3978618" y="4296453"/>
                </a:lnTo>
                <a:lnTo>
                  <a:pt x="4011484" y="4265770"/>
                </a:lnTo>
                <a:lnTo>
                  <a:pt x="4044114" y="4234839"/>
                </a:lnTo>
                <a:lnTo>
                  <a:pt x="4076505" y="4203660"/>
                </a:lnTo>
                <a:lnTo>
                  <a:pt x="4108657" y="4172236"/>
                </a:lnTo>
                <a:lnTo>
                  <a:pt x="4140568" y="4140568"/>
                </a:lnTo>
                <a:lnTo>
                  <a:pt x="4172236" y="4108657"/>
                </a:lnTo>
                <a:lnTo>
                  <a:pt x="4203660" y="4076505"/>
                </a:lnTo>
                <a:lnTo>
                  <a:pt x="4234839" y="4044114"/>
                </a:lnTo>
                <a:lnTo>
                  <a:pt x="4265770" y="4011484"/>
                </a:lnTo>
                <a:lnTo>
                  <a:pt x="4296453" y="3978618"/>
                </a:lnTo>
                <a:lnTo>
                  <a:pt x="4326886" y="3945517"/>
                </a:lnTo>
                <a:lnTo>
                  <a:pt x="4357068" y="3912183"/>
                </a:lnTo>
                <a:lnTo>
                  <a:pt x="4386996" y="3878617"/>
                </a:lnTo>
                <a:lnTo>
                  <a:pt x="4416670" y="3844820"/>
                </a:lnTo>
                <a:lnTo>
                  <a:pt x="4446087" y="3810794"/>
                </a:lnTo>
                <a:lnTo>
                  <a:pt x="4475247" y="3776540"/>
                </a:lnTo>
                <a:lnTo>
                  <a:pt x="4504148" y="3742061"/>
                </a:lnTo>
                <a:lnTo>
                  <a:pt x="4532788" y="3707357"/>
                </a:lnTo>
                <a:lnTo>
                  <a:pt x="4561166" y="3672430"/>
                </a:lnTo>
                <a:lnTo>
                  <a:pt x="4589280" y="3637282"/>
                </a:lnTo>
                <a:lnTo>
                  <a:pt x="4617129" y="3601914"/>
                </a:lnTo>
                <a:lnTo>
                  <a:pt x="4644712" y="3566327"/>
                </a:lnTo>
                <a:lnTo>
                  <a:pt x="4672026" y="3530524"/>
                </a:lnTo>
                <a:lnTo>
                  <a:pt x="4699071" y="3494505"/>
                </a:lnTo>
                <a:lnTo>
                  <a:pt x="4725844" y="3458272"/>
                </a:lnTo>
                <a:lnTo>
                  <a:pt x="4752345" y="3421826"/>
                </a:lnTo>
                <a:lnTo>
                  <a:pt x="4778572" y="3385170"/>
                </a:lnTo>
                <a:lnTo>
                  <a:pt x="4804523" y="3348305"/>
                </a:lnTo>
                <a:lnTo>
                  <a:pt x="4830197" y="3311231"/>
                </a:lnTo>
                <a:lnTo>
                  <a:pt x="4855592" y="3273951"/>
                </a:lnTo>
                <a:lnTo>
                  <a:pt x="4880706" y="3236467"/>
                </a:lnTo>
                <a:lnTo>
                  <a:pt x="4905539" y="3198778"/>
                </a:lnTo>
                <a:lnTo>
                  <a:pt x="4930089" y="3160888"/>
                </a:lnTo>
                <a:lnTo>
                  <a:pt x="4954354" y="3122798"/>
                </a:lnTo>
                <a:lnTo>
                  <a:pt x="4978333" y="3084509"/>
                </a:lnTo>
                <a:lnTo>
                  <a:pt x="5002024" y="3046022"/>
                </a:lnTo>
                <a:lnTo>
                  <a:pt x="5025426" y="3007340"/>
                </a:lnTo>
                <a:lnTo>
                  <a:pt x="5048537" y="2968463"/>
                </a:lnTo>
                <a:lnTo>
                  <a:pt x="5071356" y="2929394"/>
                </a:lnTo>
                <a:lnTo>
                  <a:pt x="5093881" y="2890133"/>
                </a:lnTo>
                <a:lnTo>
                  <a:pt x="5116110" y="2850683"/>
                </a:lnTo>
                <a:lnTo>
                  <a:pt x="5138043" y="2811044"/>
                </a:lnTo>
                <a:lnTo>
                  <a:pt x="5159678" y="2771218"/>
                </a:lnTo>
                <a:lnTo>
                  <a:pt x="5181012" y="2731207"/>
                </a:lnTo>
                <a:lnTo>
                  <a:pt x="5202046" y="2691012"/>
                </a:lnTo>
                <a:lnTo>
                  <a:pt x="5222776" y="2650635"/>
                </a:lnTo>
                <a:lnTo>
                  <a:pt x="5243203" y="2610078"/>
                </a:lnTo>
                <a:lnTo>
                  <a:pt x="5263323" y="2569340"/>
                </a:lnTo>
                <a:lnTo>
                  <a:pt x="5283136" y="2528426"/>
                </a:lnTo>
                <a:lnTo>
                  <a:pt x="5302640" y="2487335"/>
                </a:lnTo>
                <a:lnTo>
                  <a:pt x="5321834" y="2446069"/>
                </a:lnTo>
                <a:lnTo>
                  <a:pt x="5340716" y="2404630"/>
                </a:lnTo>
                <a:lnTo>
                  <a:pt x="5359285" y="2363019"/>
                </a:lnTo>
                <a:lnTo>
                  <a:pt x="5377539" y="2321238"/>
                </a:lnTo>
                <a:lnTo>
                  <a:pt x="5395476" y="2279289"/>
                </a:lnTo>
                <a:lnTo>
                  <a:pt x="5413095" y="2237172"/>
                </a:lnTo>
                <a:lnTo>
                  <a:pt x="5430395" y="2194889"/>
                </a:lnTo>
                <a:lnTo>
                  <a:pt x="5447374" y="2152443"/>
                </a:lnTo>
                <a:lnTo>
                  <a:pt x="5464031" y="2109833"/>
                </a:lnTo>
                <a:lnTo>
                  <a:pt x="5480364" y="2067063"/>
                </a:lnTo>
                <a:lnTo>
                  <a:pt x="5496371" y="2024133"/>
                </a:lnTo>
                <a:lnTo>
                  <a:pt x="5512052" y="1981044"/>
                </a:lnTo>
                <a:lnTo>
                  <a:pt x="5527404" y="1937799"/>
                </a:lnTo>
                <a:lnTo>
                  <a:pt x="5542426" y="1894399"/>
                </a:lnTo>
                <a:lnTo>
                  <a:pt x="5557116" y="1850845"/>
                </a:lnTo>
                <a:lnTo>
                  <a:pt x="5571474" y="1807139"/>
                </a:lnTo>
                <a:lnTo>
                  <a:pt x="5585497" y="1763283"/>
                </a:lnTo>
                <a:lnTo>
                  <a:pt x="5599184" y="1719277"/>
                </a:lnTo>
                <a:lnTo>
                  <a:pt x="5612533" y="1675124"/>
                </a:lnTo>
                <a:lnTo>
                  <a:pt x="5625544" y="1630825"/>
                </a:lnTo>
                <a:lnTo>
                  <a:pt x="5638214" y="1586381"/>
                </a:lnTo>
                <a:lnTo>
                  <a:pt x="5650542" y="1541794"/>
                </a:lnTo>
                <a:lnTo>
                  <a:pt x="5662527" y="1497065"/>
                </a:lnTo>
                <a:lnTo>
                  <a:pt x="5674166" y="1452196"/>
                </a:lnTo>
                <a:lnTo>
                  <a:pt x="5685459" y="1407189"/>
                </a:lnTo>
                <a:lnTo>
                  <a:pt x="5696404" y="1362045"/>
                </a:lnTo>
                <a:lnTo>
                  <a:pt x="5707000" y="1316765"/>
                </a:lnTo>
                <a:lnTo>
                  <a:pt x="5717244" y="1271351"/>
                </a:lnTo>
                <a:lnTo>
                  <a:pt x="5727136" y="1225804"/>
                </a:lnTo>
                <a:lnTo>
                  <a:pt x="5736674" y="1180127"/>
                </a:lnTo>
                <a:lnTo>
                  <a:pt x="5745856" y="1134320"/>
                </a:lnTo>
                <a:lnTo>
                  <a:pt x="5754681" y="1088385"/>
                </a:lnTo>
                <a:lnTo>
                  <a:pt x="5763148" y="1042323"/>
                </a:lnTo>
                <a:lnTo>
                  <a:pt x="5771254" y="996137"/>
                </a:lnTo>
                <a:lnTo>
                  <a:pt x="5778999" y="949827"/>
                </a:lnTo>
                <a:lnTo>
                  <a:pt x="5786381" y="903395"/>
                </a:lnTo>
                <a:lnTo>
                  <a:pt x="5793398" y="856842"/>
                </a:lnTo>
                <a:lnTo>
                  <a:pt x="5800049" y="810171"/>
                </a:lnTo>
                <a:lnTo>
                  <a:pt x="5806332" y="763382"/>
                </a:lnTo>
                <a:lnTo>
                  <a:pt x="5812247" y="716477"/>
                </a:lnTo>
                <a:lnTo>
                  <a:pt x="5817790" y="669457"/>
                </a:lnTo>
                <a:lnTo>
                  <a:pt x="5822962" y="622325"/>
                </a:lnTo>
                <a:lnTo>
                  <a:pt x="5827760" y="575081"/>
                </a:lnTo>
                <a:lnTo>
                  <a:pt x="5832182" y="527728"/>
                </a:lnTo>
                <a:lnTo>
                  <a:pt x="5836228" y="480265"/>
                </a:lnTo>
                <a:lnTo>
                  <a:pt x="5839896" y="432696"/>
                </a:lnTo>
                <a:lnTo>
                  <a:pt x="5843184" y="385022"/>
                </a:lnTo>
                <a:lnTo>
                  <a:pt x="5846091" y="337244"/>
                </a:lnTo>
                <a:lnTo>
                  <a:pt x="5848615" y="289363"/>
                </a:lnTo>
                <a:lnTo>
                  <a:pt x="5850755" y="241381"/>
                </a:lnTo>
                <a:lnTo>
                  <a:pt x="5852509" y="193300"/>
                </a:lnTo>
                <a:lnTo>
                  <a:pt x="5853876" y="145121"/>
                </a:lnTo>
                <a:lnTo>
                  <a:pt x="5854855" y="96846"/>
                </a:lnTo>
                <a:lnTo>
                  <a:pt x="5855443" y="48476"/>
                </a:lnTo>
                <a:lnTo>
                  <a:pt x="5855639" y="12"/>
                </a:lnTo>
                <a:close/>
              </a:path>
            </a:pathLst>
          </a:custGeom>
          <a:solidFill>
            <a:srgbClr val="F9C0C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1023705"/>
            <a:ext cx="12193193" cy="5855974"/>
            <a:chOff x="0" y="1002360"/>
            <a:chExt cx="12193193" cy="585597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002360"/>
              <a:ext cx="3617213" cy="1802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2178" y="1002360"/>
              <a:ext cx="451015" cy="46081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2800858"/>
              <a:ext cx="3617213" cy="18070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4604067"/>
              <a:ext cx="1808238" cy="18070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3193" y="4604061"/>
              <a:ext cx="1812820" cy="13552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33193" y="5946634"/>
              <a:ext cx="1320225" cy="4556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8799" y="6398399"/>
              <a:ext cx="2256701" cy="45072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1002364"/>
              <a:ext cx="8129270" cy="5855970"/>
            </a:xfrm>
            <a:custGeom>
              <a:avLst/>
              <a:gdLst/>
              <a:ahLst/>
              <a:cxnLst/>
              <a:rect l="l" t="t" r="r" b="b"/>
              <a:pathLst>
                <a:path w="8129270" h="5855970">
                  <a:moveTo>
                    <a:pt x="8128803" y="0"/>
                  </a:moveTo>
                  <a:lnTo>
                    <a:pt x="0" y="0"/>
                  </a:lnTo>
                  <a:lnTo>
                    <a:pt x="0" y="5855635"/>
                  </a:lnTo>
                  <a:lnTo>
                    <a:pt x="2274117" y="5855635"/>
                  </a:lnTo>
                  <a:lnTo>
                    <a:pt x="2370010" y="5854855"/>
                  </a:lnTo>
                  <a:lnTo>
                    <a:pt x="2466464" y="5852509"/>
                  </a:lnTo>
                  <a:lnTo>
                    <a:pt x="2562527" y="5848615"/>
                  </a:lnTo>
                  <a:lnTo>
                    <a:pt x="2658186" y="5843184"/>
                  </a:lnTo>
                  <a:lnTo>
                    <a:pt x="2753430" y="5836228"/>
                  </a:lnTo>
                  <a:lnTo>
                    <a:pt x="2848245" y="5827760"/>
                  </a:lnTo>
                  <a:lnTo>
                    <a:pt x="2942621" y="5817790"/>
                  </a:lnTo>
                  <a:lnTo>
                    <a:pt x="3036546" y="5806332"/>
                  </a:lnTo>
                  <a:lnTo>
                    <a:pt x="3130006" y="5793398"/>
                  </a:lnTo>
                  <a:lnTo>
                    <a:pt x="3222991" y="5778999"/>
                  </a:lnTo>
                  <a:lnTo>
                    <a:pt x="3315487" y="5763148"/>
                  </a:lnTo>
                  <a:lnTo>
                    <a:pt x="3407484" y="5745856"/>
                  </a:lnTo>
                  <a:lnTo>
                    <a:pt x="3498968" y="5727136"/>
                  </a:lnTo>
                  <a:lnTo>
                    <a:pt x="3589929" y="5707000"/>
                  </a:lnTo>
                  <a:lnTo>
                    <a:pt x="3680353" y="5685459"/>
                  </a:lnTo>
                  <a:lnTo>
                    <a:pt x="3770229" y="5662527"/>
                  </a:lnTo>
                  <a:lnTo>
                    <a:pt x="3859545" y="5638214"/>
                  </a:lnTo>
                  <a:lnTo>
                    <a:pt x="3948288" y="5612533"/>
                  </a:lnTo>
                  <a:lnTo>
                    <a:pt x="4036447" y="5585497"/>
                  </a:lnTo>
                  <a:lnTo>
                    <a:pt x="4124009" y="5557116"/>
                  </a:lnTo>
                  <a:lnTo>
                    <a:pt x="4210963" y="5527404"/>
                  </a:lnTo>
                  <a:lnTo>
                    <a:pt x="4297297" y="5496371"/>
                  </a:lnTo>
                  <a:lnTo>
                    <a:pt x="4382998" y="5464031"/>
                  </a:lnTo>
                  <a:lnTo>
                    <a:pt x="4468054" y="5430395"/>
                  </a:lnTo>
                  <a:lnTo>
                    <a:pt x="4552453" y="5395476"/>
                  </a:lnTo>
                  <a:lnTo>
                    <a:pt x="4636183" y="5359285"/>
                  </a:lnTo>
                  <a:lnTo>
                    <a:pt x="4719233" y="5321834"/>
                  </a:lnTo>
                  <a:lnTo>
                    <a:pt x="4801590" y="5283136"/>
                  </a:lnTo>
                  <a:lnTo>
                    <a:pt x="4883242" y="5243203"/>
                  </a:lnTo>
                  <a:lnTo>
                    <a:pt x="4964176" y="5202046"/>
                  </a:lnTo>
                  <a:lnTo>
                    <a:pt x="5044382" y="5159678"/>
                  </a:lnTo>
                  <a:lnTo>
                    <a:pt x="5084208" y="5138043"/>
                  </a:lnTo>
                  <a:lnTo>
                    <a:pt x="5123847" y="5116110"/>
                  </a:lnTo>
                  <a:lnTo>
                    <a:pt x="5163297" y="5093881"/>
                  </a:lnTo>
                  <a:lnTo>
                    <a:pt x="5202558" y="5071356"/>
                  </a:lnTo>
                  <a:lnTo>
                    <a:pt x="5241628" y="5048537"/>
                  </a:lnTo>
                  <a:lnTo>
                    <a:pt x="5280504" y="5025426"/>
                  </a:lnTo>
                  <a:lnTo>
                    <a:pt x="5319187" y="5002024"/>
                  </a:lnTo>
                  <a:lnTo>
                    <a:pt x="5357673" y="4978333"/>
                  </a:lnTo>
                  <a:lnTo>
                    <a:pt x="5395962" y="4954354"/>
                  </a:lnTo>
                  <a:lnTo>
                    <a:pt x="5434053" y="4930089"/>
                  </a:lnTo>
                  <a:lnTo>
                    <a:pt x="5471943" y="4905539"/>
                  </a:lnTo>
                  <a:lnTo>
                    <a:pt x="5509631" y="4880706"/>
                  </a:lnTo>
                  <a:lnTo>
                    <a:pt x="5547115" y="4855592"/>
                  </a:lnTo>
                  <a:lnTo>
                    <a:pt x="5584395" y="4830197"/>
                  </a:lnTo>
                  <a:lnTo>
                    <a:pt x="5621469" y="4804523"/>
                  </a:lnTo>
                  <a:lnTo>
                    <a:pt x="5658334" y="4778572"/>
                  </a:lnTo>
                  <a:lnTo>
                    <a:pt x="5694991" y="4752345"/>
                  </a:lnTo>
                  <a:lnTo>
                    <a:pt x="5731436" y="4725844"/>
                  </a:lnTo>
                  <a:lnTo>
                    <a:pt x="5767669" y="4699071"/>
                  </a:lnTo>
                  <a:lnTo>
                    <a:pt x="5803688" y="4672026"/>
                  </a:lnTo>
                  <a:lnTo>
                    <a:pt x="5839491" y="4644712"/>
                  </a:lnTo>
                  <a:lnTo>
                    <a:pt x="5875078" y="4617129"/>
                  </a:lnTo>
                  <a:lnTo>
                    <a:pt x="5910446" y="4589280"/>
                  </a:lnTo>
                  <a:lnTo>
                    <a:pt x="5945594" y="4561166"/>
                  </a:lnTo>
                  <a:lnTo>
                    <a:pt x="5980521" y="4532788"/>
                  </a:lnTo>
                  <a:lnTo>
                    <a:pt x="6015225" y="4504148"/>
                  </a:lnTo>
                  <a:lnTo>
                    <a:pt x="6049704" y="4475247"/>
                  </a:lnTo>
                  <a:lnTo>
                    <a:pt x="6083958" y="4446087"/>
                  </a:lnTo>
                  <a:lnTo>
                    <a:pt x="6117984" y="4416670"/>
                  </a:lnTo>
                  <a:lnTo>
                    <a:pt x="6151781" y="4386996"/>
                  </a:lnTo>
                  <a:lnTo>
                    <a:pt x="6185347" y="4357068"/>
                  </a:lnTo>
                  <a:lnTo>
                    <a:pt x="6218682" y="4326886"/>
                  </a:lnTo>
                  <a:lnTo>
                    <a:pt x="6251783" y="4296453"/>
                  </a:lnTo>
                  <a:lnTo>
                    <a:pt x="6284649" y="4265770"/>
                  </a:lnTo>
                  <a:lnTo>
                    <a:pt x="6317278" y="4234839"/>
                  </a:lnTo>
                  <a:lnTo>
                    <a:pt x="6349669" y="4203660"/>
                  </a:lnTo>
                  <a:lnTo>
                    <a:pt x="6381821" y="4172236"/>
                  </a:lnTo>
                  <a:lnTo>
                    <a:pt x="6413732" y="4140568"/>
                  </a:lnTo>
                  <a:lnTo>
                    <a:pt x="6445400" y="4108657"/>
                  </a:lnTo>
                  <a:lnTo>
                    <a:pt x="6476824" y="4076505"/>
                  </a:lnTo>
                  <a:lnTo>
                    <a:pt x="6508003" y="4044114"/>
                  </a:lnTo>
                  <a:lnTo>
                    <a:pt x="6538935" y="4011484"/>
                  </a:lnTo>
                  <a:lnTo>
                    <a:pt x="6569618" y="3978618"/>
                  </a:lnTo>
                  <a:lnTo>
                    <a:pt x="6600051" y="3945517"/>
                  </a:lnTo>
                  <a:lnTo>
                    <a:pt x="6630232" y="3912183"/>
                  </a:lnTo>
                  <a:lnTo>
                    <a:pt x="6660160" y="3878617"/>
                  </a:lnTo>
                  <a:lnTo>
                    <a:pt x="6689834" y="3844820"/>
                  </a:lnTo>
                  <a:lnTo>
                    <a:pt x="6719251" y="3810794"/>
                  </a:lnTo>
                  <a:lnTo>
                    <a:pt x="6748411" y="3776540"/>
                  </a:lnTo>
                  <a:lnTo>
                    <a:pt x="6777312" y="3742061"/>
                  </a:lnTo>
                  <a:lnTo>
                    <a:pt x="6805952" y="3707357"/>
                  </a:lnTo>
                  <a:lnTo>
                    <a:pt x="6834330" y="3672430"/>
                  </a:lnTo>
                  <a:lnTo>
                    <a:pt x="6862444" y="3637282"/>
                  </a:lnTo>
                  <a:lnTo>
                    <a:pt x="6890294" y="3601914"/>
                  </a:lnTo>
                  <a:lnTo>
                    <a:pt x="6917876" y="3566327"/>
                  </a:lnTo>
                  <a:lnTo>
                    <a:pt x="6945190" y="3530524"/>
                  </a:lnTo>
                  <a:lnTo>
                    <a:pt x="6972235" y="3494505"/>
                  </a:lnTo>
                  <a:lnTo>
                    <a:pt x="6999009" y="3458272"/>
                  </a:lnTo>
                  <a:lnTo>
                    <a:pt x="7025509" y="3421826"/>
                  </a:lnTo>
                  <a:lnTo>
                    <a:pt x="7051736" y="3385170"/>
                  </a:lnTo>
                  <a:lnTo>
                    <a:pt x="7077687" y="3348305"/>
                  </a:lnTo>
                  <a:lnTo>
                    <a:pt x="7103361" y="3311231"/>
                  </a:lnTo>
                  <a:lnTo>
                    <a:pt x="7128756" y="3273951"/>
                  </a:lnTo>
                  <a:lnTo>
                    <a:pt x="7153870" y="3236467"/>
                  </a:lnTo>
                  <a:lnTo>
                    <a:pt x="7178704" y="3198778"/>
                  </a:lnTo>
                  <a:lnTo>
                    <a:pt x="7203253" y="3160888"/>
                  </a:lnTo>
                  <a:lnTo>
                    <a:pt x="7227518" y="3122798"/>
                  </a:lnTo>
                  <a:lnTo>
                    <a:pt x="7251497" y="3084509"/>
                  </a:lnTo>
                  <a:lnTo>
                    <a:pt x="7275188" y="3046022"/>
                  </a:lnTo>
                  <a:lnTo>
                    <a:pt x="7298590" y="3007340"/>
                  </a:lnTo>
                  <a:lnTo>
                    <a:pt x="7321701" y="2968463"/>
                  </a:lnTo>
                  <a:lnTo>
                    <a:pt x="7344520" y="2929394"/>
                  </a:lnTo>
                  <a:lnTo>
                    <a:pt x="7367045" y="2890133"/>
                  </a:lnTo>
                  <a:lnTo>
                    <a:pt x="7389274" y="2850683"/>
                  </a:lnTo>
                  <a:lnTo>
                    <a:pt x="7411207" y="2811044"/>
                  </a:lnTo>
                  <a:lnTo>
                    <a:pt x="7432842" y="2771218"/>
                  </a:lnTo>
                  <a:lnTo>
                    <a:pt x="7454177" y="2731207"/>
                  </a:lnTo>
                  <a:lnTo>
                    <a:pt x="7475210" y="2691012"/>
                  </a:lnTo>
                  <a:lnTo>
                    <a:pt x="7495941" y="2650635"/>
                  </a:lnTo>
                  <a:lnTo>
                    <a:pt x="7516367" y="2610078"/>
                  </a:lnTo>
                  <a:lnTo>
                    <a:pt x="7536487" y="2569340"/>
                  </a:lnTo>
                  <a:lnTo>
                    <a:pt x="7556300" y="2528426"/>
                  </a:lnTo>
                  <a:lnTo>
                    <a:pt x="7575805" y="2487335"/>
                  </a:lnTo>
                  <a:lnTo>
                    <a:pt x="7594998" y="2446069"/>
                  </a:lnTo>
                  <a:lnTo>
                    <a:pt x="7613880" y="2404630"/>
                  </a:lnTo>
                  <a:lnTo>
                    <a:pt x="7632449" y="2363019"/>
                  </a:lnTo>
                  <a:lnTo>
                    <a:pt x="7650703" y="2321238"/>
                  </a:lnTo>
                  <a:lnTo>
                    <a:pt x="7668640" y="2279289"/>
                  </a:lnTo>
                  <a:lnTo>
                    <a:pt x="7686259" y="2237172"/>
                  </a:lnTo>
                  <a:lnTo>
                    <a:pt x="7703559" y="2194889"/>
                  </a:lnTo>
                  <a:lnTo>
                    <a:pt x="7720539" y="2152443"/>
                  </a:lnTo>
                  <a:lnTo>
                    <a:pt x="7737195" y="2109833"/>
                  </a:lnTo>
                  <a:lnTo>
                    <a:pt x="7753528" y="2067063"/>
                  </a:lnTo>
                  <a:lnTo>
                    <a:pt x="7769535" y="2024133"/>
                  </a:lnTo>
                  <a:lnTo>
                    <a:pt x="7785216" y="1981044"/>
                  </a:lnTo>
                  <a:lnTo>
                    <a:pt x="7800568" y="1937799"/>
                  </a:lnTo>
                  <a:lnTo>
                    <a:pt x="7815590" y="1894399"/>
                  </a:lnTo>
                  <a:lnTo>
                    <a:pt x="7830280" y="1850845"/>
                  </a:lnTo>
                  <a:lnTo>
                    <a:pt x="7844638" y="1807139"/>
                  </a:lnTo>
                  <a:lnTo>
                    <a:pt x="7858661" y="1763283"/>
                  </a:lnTo>
                  <a:lnTo>
                    <a:pt x="7872348" y="1719277"/>
                  </a:lnTo>
                  <a:lnTo>
                    <a:pt x="7885698" y="1675124"/>
                  </a:lnTo>
                  <a:lnTo>
                    <a:pt x="7898708" y="1630825"/>
                  </a:lnTo>
                  <a:lnTo>
                    <a:pt x="7911378" y="1586381"/>
                  </a:lnTo>
                  <a:lnTo>
                    <a:pt x="7923706" y="1541794"/>
                  </a:lnTo>
                  <a:lnTo>
                    <a:pt x="7935691" y="1497065"/>
                  </a:lnTo>
                  <a:lnTo>
                    <a:pt x="7947331" y="1452196"/>
                  </a:lnTo>
                  <a:lnTo>
                    <a:pt x="7958624" y="1407189"/>
                  </a:lnTo>
                  <a:lnTo>
                    <a:pt x="7969569" y="1362045"/>
                  </a:lnTo>
                  <a:lnTo>
                    <a:pt x="7980164" y="1316765"/>
                  </a:lnTo>
                  <a:lnTo>
                    <a:pt x="7990409" y="1271351"/>
                  </a:lnTo>
                  <a:lnTo>
                    <a:pt x="8000300" y="1225804"/>
                  </a:lnTo>
                  <a:lnTo>
                    <a:pt x="8009838" y="1180127"/>
                  </a:lnTo>
                  <a:lnTo>
                    <a:pt x="8019020" y="1134320"/>
                  </a:lnTo>
                  <a:lnTo>
                    <a:pt x="8027845" y="1088385"/>
                  </a:lnTo>
                  <a:lnTo>
                    <a:pt x="8036312" y="1042323"/>
                  </a:lnTo>
                  <a:lnTo>
                    <a:pt x="8044418" y="996137"/>
                  </a:lnTo>
                  <a:lnTo>
                    <a:pt x="8052163" y="949827"/>
                  </a:lnTo>
                  <a:lnTo>
                    <a:pt x="8059545" y="903395"/>
                  </a:lnTo>
                  <a:lnTo>
                    <a:pt x="8066562" y="856842"/>
                  </a:lnTo>
                  <a:lnTo>
                    <a:pt x="8073213" y="810171"/>
                  </a:lnTo>
                  <a:lnTo>
                    <a:pt x="8079497" y="763382"/>
                  </a:lnTo>
                  <a:lnTo>
                    <a:pt x="8085411" y="716477"/>
                  </a:lnTo>
                  <a:lnTo>
                    <a:pt x="8090954" y="669457"/>
                  </a:lnTo>
                  <a:lnTo>
                    <a:pt x="8096126" y="622325"/>
                  </a:lnTo>
                  <a:lnTo>
                    <a:pt x="8100924" y="575081"/>
                  </a:lnTo>
                  <a:lnTo>
                    <a:pt x="8105346" y="527728"/>
                  </a:lnTo>
                  <a:lnTo>
                    <a:pt x="8109392" y="480265"/>
                  </a:lnTo>
                  <a:lnTo>
                    <a:pt x="8113060" y="432696"/>
                  </a:lnTo>
                  <a:lnTo>
                    <a:pt x="8116348" y="385022"/>
                  </a:lnTo>
                  <a:lnTo>
                    <a:pt x="8119255" y="337244"/>
                  </a:lnTo>
                  <a:lnTo>
                    <a:pt x="8121779" y="289363"/>
                  </a:lnTo>
                  <a:lnTo>
                    <a:pt x="8123919" y="241381"/>
                  </a:lnTo>
                  <a:lnTo>
                    <a:pt x="8125674" y="193300"/>
                  </a:lnTo>
                  <a:lnTo>
                    <a:pt x="8127041" y="145121"/>
                  </a:lnTo>
                  <a:lnTo>
                    <a:pt x="8128019" y="96846"/>
                  </a:lnTo>
                  <a:lnTo>
                    <a:pt x="8128607" y="48476"/>
                  </a:lnTo>
                  <a:lnTo>
                    <a:pt x="8128803" y="12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88441" y="2851754"/>
            <a:ext cx="3345179" cy="135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45770">
              <a:lnSpc>
                <a:spcPct val="100000"/>
              </a:lnSpc>
              <a:spcBef>
                <a:spcPts val="100"/>
              </a:spcBef>
            </a:pP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Hoe</a:t>
            </a:r>
            <a:r>
              <a:rPr sz="3000" b="1" spc="-5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err="1">
                <a:solidFill>
                  <a:srgbClr val="FFFFFF"/>
                </a:solidFill>
                <a:latin typeface="Niramit"/>
                <a:cs typeface="Niramit"/>
              </a:rPr>
              <a:t>ziet</a:t>
            </a:r>
            <a:r>
              <a:rPr sz="3000" b="1" spc="-5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j</a:t>
            </a:r>
            <a:r>
              <a:rPr lang="nl-NL" sz="3000" b="1" err="1">
                <a:solidFill>
                  <a:srgbClr val="FFFFFF"/>
                </a:solidFill>
                <a:latin typeface="Niramit"/>
                <a:cs typeface="Niramit"/>
              </a:rPr>
              <a:t>ouw</a:t>
            </a:r>
            <a:r>
              <a:rPr sz="3000" b="1" spc="-5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spc="-20">
                <a:solidFill>
                  <a:srgbClr val="FFFFFF"/>
                </a:solidFill>
                <a:latin typeface="Niramit"/>
                <a:cs typeface="Niramit"/>
              </a:rPr>
              <a:t>oude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dag </a:t>
            </a:r>
            <a:r>
              <a:rPr sz="3000" b="1" spc="-10">
                <a:solidFill>
                  <a:srgbClr val="FFFFFF"/>
                </a:solidFill>
                <a:latin typeface="Niramit"/>
                <a:cs typeface="Niramit"/>
              </a:rPr>
              <a:t>eruit?</a:t>
            </a:r>
            <a:endParaRPr sz="3000">
              <a:latin typeface="Niramit"/>
              <a:cs typeface="Nirami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Niramit"/>
              <a:cs typeface="Nirami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93565" y="495300"/>
            <a:ext cx="6843395" cy="586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De </a:t>
            </a:r>
            <a:r>
              <a:rPr spc="-75"/>
              <a:t>toekomst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F38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5" name="object 5"/>
            <p:cNvSpPr/>
            <p:nvPr/>
          </p:nvSpPr>
          <p:spPr>
            <a:xfrm>
              <a:off x="10434497" y="12"/>
              <a:ext cx="1758950" cy="6858000"/>
            </a:xfrm>
            <a:custGeom>
              <a:avLst/>
              <a:gdLst/>
              <a:ahLst/>
              <a:cxnLst/>
              <a:rect l="l" t="t" r="r" b="b"/>
              <a:pathLst>
                <a:path w="1758950" h="6858000">
                  <a:moveTo>
                    <a:pt x="586232" y="6287795"/>
                  </a:moveTo>
                  <a:lnTo>
                    <a:pt x="0" y="6287795"/>
                  </a:lnTo>
                  <a:lnTo>
                    <a:pt x="0" y="6857987"/>
                  </a:lnTo>
                  <a:lnTo>
                    <a:pt x="586232" y="6857987"/>
                  </a:lnTo>
                  <a:lnTo>
                    <a:pt x="586232" y="6287795"/>
                  </a:lnTo>
                  <a:close/>
                </a:path>
                <a:path w="1758950" h="6858000">
                  <a:moveTo>
                    <a:pt x="586232" y="5994666"/>
                  </a:moveTo>
                  <a:lnTo>
                    <a:pt x="582396" y="5947130"/>
                  </a:lnTo>
                  <a:lnTo>
                    <a:pt x="571284" y="5902020"/>
                  </a:lnTo>
                  <a:lnTo>
                    <a:pt x="553516" y="5859970"/>
                  </a:lnTo>
                  <a:lnTo>
                    <a:pt x="529678" y="5821565"/>
                  </a:lnTo>
                  <a:lnTo>
                    <a:pt x="500380" y="5787402"/>
                  </a:lnTo>
                  <a:lnTo>
                    <a:pt x="466217" y="5758116"/>
                  </a:lnTo>
                  <a:lnTo>
                    <a:pt x="427812" y="5734278"/>
                  </a:lnTo>
                  <a:lnTo>
                    <a:pt x="385762" y="5716498"/>
                  </a:lnTo>
                  <a:lnTo>
                    <a:pt x="340652" y="5705399"/>
                  </a:lnTo>
                  <a:lnTo>
                    <a:pt x="293116" y="5701550"/>
                  </a:lnTo>
                  <a:lnTo>
                    <a:pt x="245567" y="5705399"/>
                  </a:lnTo>
                  <a:lnTo>
                    <a:pt x="200456" y="5716498"/>
                  </a:lnTo>
                  <a:lnTo>
                    <a:pt x="158407" y="5734278"/>
                  </a:lnTo>
                  <a:lnTo>
                    <a:pt x="120002" y="5758116"/>
                  </a:lnTo>
                  <a:lnTo>
                    <a:pt x="85839" y="5787402"/>
                  </a:lnTo>
                  <a:lnTo>
                    <a:pt x="56553" y="5821565"/>
                  </a:lnTo>
                  <a:lnTo>
                    <a:pt x="32715" y="5859970"/>
                  </a:lnTo>
                  <a:lnTo>
                    <a:pt x="14935" y="5902020"/>
                  </a:lnTo>
                  <a:lnTo>
                    <a:pt x="3835" y="5947130"/>
                  </a:lnTo>
                  <a:lnTo>
                    <a:pt x="0" y="5994666"/>
                  </a:lnTo>
                  <a:lnTo>
                    <a:pt x="3835" y="6042215"/>
                  </a:lnTo>
                  <a:lnTo>
                    <a:pt x="14935" y="6087326"/>
                  </a:lnTo>
                  <a:lnTo>
                    <a:pt x="32715" y="6129375"/>
                  </a:lnTo>
                  <a:lnTo>
                    <a:pt x="56553" y="6167780"/>
                  </a:lnTo>
                  <a:lnTo>
                    <a:pt x="85839" y="6201943"/>
                  </a:lnTo>
                  <a:lnTo>
                    <a:pt x="120002" y="6231229"/>
                  </a:lnTo>
                  <a:lnTo>
                    <a:pt x="158407" y="6255067"/>
                  </a:lnTo>
                  <a:lnTo>
                    <a:pt x="200456" y="6272847"/>
                  </a:lnTo>
                  <a:lnTo>
                    <a:pt x="245567" y="6283947"/>
                  </a:lnTo>
                  <a:lnTo>
                    <a:pt x="293116" y="6287782"/>
                  </a:lnTo>
                  <a:lnTo>
                    <a:pt x="340652" y="6283947"/>
                  </a:lnTo>
                  <a:lnTo>
                    <a:pt x="385762" y="6272847"/>
                  </a:lnTo>
                  <a:lnTo>
                    <a:pt x="427812" y="6255067"/>
                  </a:lnTo>
                  <a:lnTo>
                    <a:pt x="466217" y="6231229"/>
                  </a:lnTo>
                  <a:lnTo>
                    <a:pt x="500380" y="6201943"/>
                  </a:lnTo>
                  <a:lnTo>
                    <a:pt x="529678" y="6167780"/>
                  </a:lnTo>
                  <a:lnTo>
                    <a:pt x="553516" y="6129375"/>
                  </a:lnTo>
                  <a:lnTo>
                    <a:pt x="571284" y="6087326"/>
                  </a:lnTo>
                  <a:lnTo>
                    <a:pt x="582396" y="6042215"/>
                  </a:lnTo>
                  <a:lnTo>
                    <a:pt x="586232" y="5994666"/>
                  </a:lnTo>
                  <a:close/>
                </a:path>
                <a:path w="1758950" h="6858000">
                  <a:moveTo>
                    <a:pt x="586232" y="2184158"/>
                  </a:moveTo>
                  <a:lnTo>
                    <a:pt x="293116" y="2184158"/>
                  </a:lnTo>
                  <a:lnTo>
                    <a:pt x="0" y="2184158"/>
                  </a:lnTo>
                  <a:lnTo>
                    <a:pt x="0" y="2770390"/>
                  </a:lnTo>
                  <a:lnTo>
                    <a:pt x="586232" y="2770390"/>
                  </a:lnTo>
                  <a:lnTo>
                    <a:pt x="586232" y="2184158"/>
                  </a:lnTo>
                  <a:close/>
                </a:path>
                <a:path w="1758950" h="6858000">
                  <a:moveTo>
                    <a:pt x="586232" y="1891042"/>
                  </a:moveTo>
                  <a:lnTo>
                    <a:pt x="582396" y="1843493"/>
                  </a:lnTo>
                  <a:lnTo>
                    <a:pt x="571284" y="1798396"/>
                  </a:lnTo>
                  <a:lnTo>
                    <a:pt x="553516" y="1756333"/>
                  </a:lnTo>
                  <a:lnTo>
                    <a:pt x="529678" y="1717929"/>
                  </a:lnTo>
                  <a:lnTo>
                    <a:pt x="500380" y="1683778"/>
                  </a:lnTo>
                  <a:lnTo>
                    <a:pt x="466217" y="1654479"/>
                  </a:lnTo>
                  <a:lnTo>
                    <a:pt x="427812" y="1630641"/>
                  </a:lnTo>
                  <a:lnTo>
                    <a:pt x="385762" y="1612861"/>
                  </a:lnTo>
                  <a:lnTo>
                    <a:pt x="340652" y="1601762"/>
                  </a:lnTo>
                  <a:lnTo>
                    <a:pt x="293116" y="1597926"/>
                  </a:lnTo>
                  <a:lnTo>
                    <a:pt x="245567" y="1601762"/>
                  </a:lnTo>
                  <a:lnTo>
                    <a:pt x="200456" y="1612861"/>
                  </a:lnTo>
                  <a:lnTo>
                    <a:pt x="158407" y="1630641"/>
                  </a:lnTo>
                  <a:lnTo>
                    <a:pt x="120002" y="1654479"/>
                  </a:lnTo>
                  <a:lnTo>
                    <a:pt x="85839" y="1683778"/>
                  </a:lnTo>
                  <a:lnTo>
                    <a:pt x="56553" y="1717929"/>
                  </a:lnTo>
                  <a:lnTo>
                    <a:pt x="32715" y="1756333"/>
                  </a:lnTo>
                  <a:lnTo>
                    <a:pt x="14935" y="1798396"/>
                  </a:lnTo>
                  <a:lnTo>
                    <a:pt x="3835" y="1843493"/>
                  </a:lnTo>
                  <a:lnTo>
                    <a:pt x="0" y="1891042"/>
                  </a:lnTo>
                  <a:lnTo>
                    <a:pt x="3835" y="1938591"/>
                  </a:lnTo>
                  <a:lnTo>
                    <a:pt x="14935" y="1983689"/>
                  </a:lnTo>
                  <a:lnTo>
                    <a:pt x="32715" y="2025751"/>
                  </a:lnTo>
                  <a:lnTo>
                    <a:pt x="56553" y="2064156"/>
                  </a:lnTo>
                  <a:lnTo>
                    <a:pt x="85839" y="2098306"/>
                  </a:lnTo>
                  <a:lnTo>
                    <a:pt x="120002" y="2127605"/>
                  </a:lnTo>
                  <a:lnTo>
                    <a:pt x="158407" y="2151443"/>
                  </a:lnTo>
                  <a:lnTo>
                    <a:pt x="200456" y="2169210"/>
                  </a:lnTo>
                  <a:lnTo>
                    <a:pt x="245567" y="2180323"/>
                  </a:lnTo>
                  <a:lnTo>
                    <a:pt x="293116" y="2184158"/>
                  </a:lnTo>
                  <a:lnTo>
                    <a:pt x="340652" y="2180323"/>
                  </a:lnTo>
                  <a:lnTo>
                    <a:pt x="385762" y="2169210"/>
                  </a:lnTo>
                  <a:lnTo>
                    <a:pt x="427812" y="2151443"/>
                  </a:lnTo>
                  <a:lnTo>
                    <a:pt x="466217" y="2127605"/>
                  </a:lnTo>
                  <a:lnTo>
                    <a:pt x="500380" y="2098306"/>
                  </a:lnTo>
                  <a:lnTo>
                    <a:pt x="529678" y="2064156"/>
                  </a:lnTo>
                  <a:lnTo>
                    <a:pt x="553516" y="2025751"/>
                  </a:lnTo>
                  <a:lnTo>
                    <a:pt x="571284" y="1983689"/>
                  </a:lnTo>
                  <a:lnTo>
                    <a:pt x="582396" y="1938591"/>
                  </a:lnTo>
                  <a:lnTo>
                    <a:pt x="586232" y="1891042"/>
                  </a:lnTo>
                  <a:close/>
                </a:path>
                <a:path w="1758950" h="6858000">
                  <a:moveTo>
                    <a:pt x="1758086" y="1597926"/>
                  </a:moveTo>
                  <a:lnTo>
                    <a:pt x="1756143" y="1549844"/>
                  </a:lnTo>
                  <a:lnTo>
                    <a:pt x="1750415" y="1502841"/>
                  </a:lnTo>
                  <a:lnTo>
                    <a:pt x="1741043" y="1457045"/>
                  </a:lnTo>
                  <a:lnTo>
                    <a:pt x="1728203" y="1412633"/>
                  </a:lnTo>
                  <a:lnTo>
                    <a:pt x="1712010" y="1369733"/>
                  </a:lnTo>
                  <a:lnTo>
                    <a:pt x="1692656" y="1328521"/>
                  </a:lnTo>
                  <a:lnTo>
                    <a:pt x="1670253" y="1289126"/>
                  </a:lnTo>
                  <a:lnTo>
                    <a:pt x="1644980" y="1251712"/>
                  </a:lnTo>
                  <a:lnTo>
                    <a:pt x="1616964" y="1216418"/>
                  </a:lnTo>
                  <a:lnTo>
                    <a:pt x="1586382" y="1183398"/>
                  </a:lnTo>
                  <a:lnTo>
                    <a:pt x="1553362" y="1152804"/>
                  </a:lnTo>
                  <a:lnTo>
                    <a:pt x="1518069" y="1124800"/>
                  </a:lnTo>
                  <a:lnTo>
                    <a:pt x="1480654" y="1099527"/>
                  </a:lnTo>
                  <a:lnTo>
                    <a:pt x="1441259" y="1077125"/>
                  </a:lnTo>
                  <a:lnTo>
                    <a:pt x="1400035" y="1057757"/>
                  </a:lnTo>
                  <a:lnTo>
                    <a:pt x="1357147" y="1041577"/>
                  </a:lnTo>
                  <a:lnTo>
                    <a:pt x="1312735" y="1028725"/>
                  </a:lnTo>
                  <a:lnTo>
                    <a:pt x="1266939" y="1019365"/>
                  </a:lnTo>
                  <a:lnTo>
                    <a:pt x="1219936" y="1013637"/>
                  </a:lnTo>
                  <a:lnTo>
                    <a:pt x="1171854" y="1011694"/>
                  </a:lnTo>
                  <a:lnTo>
                    <a:pt x="1122667" y="1013726"/>
                  </a:lnTo>
                  <a:lnTo>
                    <a:pt x="1074610" y="1019721"/>
                  </a:lnTo>
                  <a:lnTo>
                    <a:pt x="1027836" y="1029512"/>
                  </a:lnTo>
                  <a:lnTo>
                    <a:pt x="982510" y="1042936"/>
                  </a:lnTo>
                  <a:lnTo>
                    <a:pt x="938796" y="1059853"/>
                  </a:lnTo>
                  <a:lnTo>
                    <a:pt x="896848" y="1080071"/>
                  </a:lnTo>
                  <a:lnTo>
                    <a:pt x="856830" y="1103439"/>
                  </a:lnTo>
                  <a:lnTo>
                    <a:pt x="818908" y="1129792"/>
                  </a:lnTo>
                  <a:lnTo>
                    <a:pt x="783247" y="1158989"/>
                  </a:lnTo>
                  <a:lnTo>
                    <a:pt x="749998" y="1190840"/>
                  </a:lnTo>
                  <a:lnTo>
                    <a:pt x="719340" y="1225207"/>
                  </a:lnTo>
                  <a:lnTo>
                    <a:pt x="691413" y="1261910"/>
                  </a:lnTo>
                  <a:lnTo>
                    <a:pt x="666381" y="1300810"/>
                  </a:lnTo>
                  <a:lnTo>
                    <a:pt x="644423" y="1341716"/>
                  </a:lnTo>
                  <a:lnTo>
                    <a:pt x="625690" y="1384490"/>
                  </a:lnTo>
                  <a:lnTo>
                    <a:pt x="610336" y="1428953"/>
                  </a:lnTo>
                  <a:lnTo>
                    <a:pt x="598538" y="1474952"/>
                  </a:lnTo>
                  <a:lnTo>
                    <a:pt x="590448" y="1522336"/>
                  </a:lnTo>
                  <a:lnTo>
                    <a:pt x="586232" y="1570926"/>
                  </a:lnTo>
                  <a:lnTo>
                    <a:pt x="586232" y="1011694"/>
                  </a:lnTo>
                  <a:lnTo>
                    <a:pt x="1171854" y="1011694"/>
                  </a:lnTo>
                  <a:lnTo>
                    <a:pt x="1172464" y="1011694"/>
                  </a:lnTo>
                  <a:lnTo>
                    <a:pt x="1172464" y="426326"/>
                  </a:lnTo>
                  <a:lnTo>
                    <a:pt x="586232" y="426326"/>
                  </a:lnTo>
                  <a:lnTo>
                    <a:pt x="554113" y="426326"/>
                  </a:lnTo>
                  <a:lnTo>
                    <a:pt x="505904" y="430911"/>
                  </a:lnTo>
                  <a:lnTo>
                    <a:pt x="458914" y="439318"/>
                  </a:lnTo>
                  <a:lnTo>
                    <a:pt x="413296" y="451383"/>
                  </a:lnTo>
                  <a:lnTo>
                    <a:pt x="369201" y="466940"/>
                  </a:lnTo>
                  <a:lnTo>
                    <a:pt x="326809" y="485825"/>
                  </a:lnTo>
                  <a:lnTo>
                    <a:pt x="286270" y="507898"/>
                  </a:lnTo>
                  <a:lnTo>
                    <a:pt x="247738" y="532993"/>
                  </a:lnTo>
                  <a:lnTo>
                    <a:pt x="211366" y="560946"/>
                  </a:lnTo>
                  <a:lnTo>
                    <a:pt x="177330" y="591591"/>
                  </a:lnTo>
                  <a:lnTo>
                    <a:pt x="145783" y="624789"/>
                  </a:lnTo>
                  <a:lnTo>
                    <a:pt x="116890" y="660361"/>
                  </a:lnTo>
                  <a:lnTo>
                    <a:pt x="90792" y="698169"/>
                  </a:lnTo>
                  <a:lnTo>
                    <a:pt x="67652" y="738035"/>
                  </a:lnTo>
                  <a:lnTo>
                    <a:pt x="47650" y="779805"/>
                  </a:lnTo>
                  <a:lnTo>
                    <a:pt x="30911" y="823328"/>
                  </a:lnTo>
                  <a:lnTo>
                    <a:pt x="17627" y="868438"/>
                  </a:lnTo>
                  <a:lnTo>
                    <a:pt x="7937" y="914971"/>
                  </a:lnTo>
                  <a:lnTo>
                    <a:pt x="2006" y="962774"/>
                  </a:lnTo>
                  <a:lnTo>
                    <a:pt x="0" y="1011694"/>
                  </a:lnTo>
                  <a:lnTo>
                    <a:pt x="0" y="1597926"/>
                  </a:lnTo>
                  <a:lnTo>
                    <a:pt x="293116" y="1597926"/>
                  </a:lnTo>
                  <a:lnTo>
                    <a:pt x="585622" y="1597926"/>
                  </a:lnTo>
                  <a:lnTo>
                    <a:pt x="587565" y="1646008"/>
                  </a:lnTo>
                  <a:lnTo>
                    <a:pt x="593293" y="1693011"/>
                  </a:lnTo>
                  <a:lnTo>
                    <a:pt x="602665" y="1738807"/>
                  </a:lnTo>
                  <a:lnTo>
                    <a:pt x="615505" y="1783219"/>
                  </a:lnTo>
                  <a:lnTo>
                    <a:pt x="631698" y="1826120"/>
                  </a:lnTo>
                  <a:lnTo>
                    <a:pt x="651052" y="1867331"/>
                  </a:lnTo>
                  <a:lnTo>
                    <a:pt x="673455" y="1906727"/>
                  </a:lnTo>
                  <a:lnTo>
                    <a:pt x="698728" y="1944154"/>
                  </a:lnTo>
                  <a:lnTo>
                    <a:pt x="726744" y="1979434"/>
                  </a:lnTo>
                  <a:lnTo>
                    <a:pt x="757326" y="2012454"/>
                  </a:lnTo>
                  <a:lnTo>
                    <a:pt x="790346" y="2043036"/>
                  </a:lnTo>
                  <a:lnTo>
                    <a:pt x="825639" y="2071052"/>
                  </a:lnTo>
                  <a:lnTo>
                    <a:pt x="863053" y="2096325"/>
                  </a:lnTo>
                  <a:lnTo>
                    <a:pt x="902449" y="2118728"/>
                  </a:lnTo>
                  <a:lnTo>
                    <a:pt x="943673" y="2138083"/>
                  </a:lnTo>
                  <a:lnTo>
                    <a:pt x="986561" y="2154275"/>
                  </a:lnTo>
                  <a:lnTo>
                    <a:pt x="1030973" y="2167115"/>
                  </a:lnTo>
                  <a:lnTo>
                    <a:pt x="1076769" y="2176488"/>
                  </a:lnTo>
                  <a:lnTo>
                    <a:pt x="1123772" y="2182215"/>
                  </a:lnTo>
                  <a:lnTo>
                    <a:pt x="1171854" y="2184158"/>
                  </a:lnTo>
                  <a:lnTo>
                    <a:pt x="1219936" y="2182215"/>
                  </a:lnTo>
                  <a:lnTo>
                    <a:pt x="1266939" y="2176488"/>
                  </a:lnTo>
                  <a:lnTo>
                    <a:pt x="1312735" y="2167115"/>
                  </a:lnTo>
                  <a:lnTo>
                    <a:pt x="1357147" y="2154275"/>
                  </a:lnTo>
                  <a:lnTo>
                    <a:pt x="1400035" y="2138083"/>
                  </a:lnTo>
                  <a:lnTo>
                    <a:pt x="1441259" y="2118728"/>
                  </a:lnTo>
                  <a:lnTo>
                    <a:pt x="1480654" y="2096325"/>
                  </a:lnTo>
                  <a:lnTo>
                    <a:pt x="1518069" y="2071052"/>
                  </a:lnTo>
                  <a:lnTo>
                    <a:pt x="1553362" y="2043036"/>
                  </a:lnTo>
                  <a:lnTo>
                    <a:pt x="1586382" y="2012454"/>
                  </a:lnTo>
                  <a:lnTo>
                    <a:pt x="1616964" y="1979434"/>
                  </a:lnTo>
                  <a:lnTo>
                    <a:pt x="1644980" y="1944154"/>
                  </a:lnTo>
                  <a:lnTo>
                    <a:pt x="1670253" y="1906727"/>
                  </a:lnTo>
                  <a:lnTo>
                    <a:pt x="1692656" y="1867331"/>
                  </a:lnTo>
                  <a:lnTo>
                    <a:pt x="1712010" y="1826120"/>
                  </a:lnTo>
                  <a:lnTo>
                    <a:pt x="1728203" y="1783219"/>
                  </a:lnTo>
                  <a:lnTo>
                    <a:pt x="1741043" y="1738807"/>
                  </a:lnTo>
                  <a:lnTo>
                    <a:pt x="1750415" y="1693011"/>
                  </a:lnTo>
                  <a:lnTo>
                    <a:pt x="1756143" y="1646008"/>
                  </a:lnTo>
                  <a:lnTo>
                    <a:pt x="1758086" y="1597926"/>
                  </a:lnTo>
                  <a:close/>
                </a:path>
                <a:path w="1758950" h="6858000">
                  <a:moveTo>
                    <a:pt x="1758480" y="6857987"/>
                  </a:moveTo>
                  <a:lnTo>
                    <a:pt x="1755355" y="6811035"/>
                  </a:lnTo>
                  <a:lnTo>
                    <a:pt x="1748612" y="6765150"/>
                  </a:lnTo>
                  <a:lnTo>
                    <a:pt x="1738388" y="6720497"/>
                  </a:lnTo>
                  <a:lnTo>
                    <a:pt x="1724837" y="6677203"/>
                  </a:lnTo>
                  <a:lnTo>
                    <a:pt x="1708111" y="6635432"/>
                  </a:lnTo>
                  <a:lnTo>
                    <a:pt x="1688338" y="6595313"/>
                  </a:lnTo>
                  <a:lnTo>
                    <a:pt x="1665668" y="6556984"/>
                  </a:lnTo>
                  <a:lnTo>
                    <a:pt x="1640243" y="6520612"/>
                  </a:lnTo>
                  <a:lnTo>
                    <a:pt x="1612201" y="6486322"/>
                  </a:lnTo>
                  <a:lnTo>
                    <a:pt x="1581696" y="6454254"/>
                  </a:lnTo>
                  <a:lnTo>
                    <a:pt x="1548866" y="6424562"/>
                  </a:lnTo>
                  <a:lnTo>
                    <a:pt x="1513852" y="6397384"/>
                  </a:lnTo>
                  <a:lnTo>
                    <a:pt x="1476806" y="6372873"/>
                  </a:lnTo>
                  <a:lnTo>
                    <a:pt x="1437855" y="6351156"/>
                  </a:lnTo>
                  <a:lnTo>
                    <a:pt x="1397165" y="6332398"/>
                  </a:lnTo>
                  <a:lnTo>
                    <a:pt x="1354861" y="6316726"/>
                  </a:lnTo>
                  <a:lnTo>
                    <a:pt x="1311097" y="6304280"/>
                  </a:lnTo>
                  <a:lnTo>
                    <a:pt x="1266012" y="6295212"/>
                  </a:lnTo>
                  <a:lnTo>
                    <a:pt x="1219758" y="6289675"/>
                  </a:lnTo>
                  <a:lnTo>
                    <a:pt x="1172464" y="6287795"/>
                  </a:lnTo>
                  <a:lnTo>
                    <a:pt x="586232" y="6287795"/>
                  </a:lnTo>
                  <a:lnTo>
                    <a:pt x="588200" y="6336131"/>
                  </a:lnTo>
                  <a:lnTo>
                    <a:pt x="593979" y="6383388"/>
                  </a:lnTo>
                  <a:lnTo>
                    <a:pt x="603453" y="6429400"/>
                  </a:lnTo>
                  <a:lnTo>
                    <a:pt x="616432" y="6474028"/>
                  </a:lnTo>
                  <a:lnTo>
                    <a:pt x="632777" y="6517119"/>
                  </a:lnTo>
                  <a:lnTo>
                    <a:pt x="652335" y="6558508"/>
                  </a:lnTo>
                  <a:lnTo>
                    <a:pt x="674966" y="6598044"/>
                  </a:lnTo>
                  <a:lnTo>
                    <a:pt x="700493" y="6635585"/>
                  </a:lnTo>
                  <a:lnTo>
                    <a:pt x="728764" y="6670967"/>
                  </a:lnTo>
                  <a:lnTo>
                    <a:pt x="759650" y="6704038"/>
                  </a:lnTo>
                  <a:lnTo>
                    <a:pt x="792975" y="6734645"/>
                  </a:lnTo>
                  <a:lnTo>
                    <a:pt x="828598" y="6762636"/>
                  </a:lnTo>
                  <a:lnTo>
                    <a:pt x="866355" y="6787858"/>
                  </a:lnTo>
                  <a:lnTo>
                    <a:pt x="906106" y="6810159"/>
                  </a:lnTo>
                  <a:lnTo>
                    <a:pt x="947686" y="6829387"/>
                  </a:lnTo>
                  <a:lnTo>
                    <a:pt x="990942" y="6845389"/>
                  </a:lnTo>
                  <a:lnTo>
                    <a:pt x="1035735" y="6857987"/>
                  </a:lnTo>
                  <a:lnTo>
                    <a:pt x="1758480" y="6857987"/>
                  </a:lnTo>
                  <a:close/>
                </a:path>
                <a:path w="1758950" h="6858000">
                  <a:moveTo>
                    <a:pt x="1758696" y="3942854"/>
                  </a:moveTo>
                  <a:lnTo>
                    <a:pt x="1746123" y="3942854"/>
                  </a:lnTo>
                  <a:lnTo>
                    <a:pt x="1746123" y="4529594"/>
                  </a:lnTo>
                  <a:lnTo>
                    <a:pt x="1710613" y="4531030"/>
                  </a:lnTo>
                  <a:lnTo>
                    <a:pt x="1663598" y="4536757"/>
                  </a:lnTo>
                  <a:lnTo>
                    <a:pt x="1617814" y="4546130"/>
                  </a:lnTo>
                  <a:lnTo>
                    <a:pt x="1573403" y="4558982"/>
                  </a:lnTo>
                  <a:lnTo>
                    <a:pt x="1530502" y="4575162"/>
                  </a:lnTo>
                  <a:lnTo>
                    <a:pt x="1489290" y="4594530"/>
                  </a:lnTo>
                  <a:lnTo>
                    <a:pt x="1449895" y="4616920"/>
                  </a:lnTo>
                  <a:lnTo>
                    <a:pt x="1412468" y="4642205"/>
                  </a:lnTo>
                  <a:lnTo>
                    <a:pt x="1377175" y="4670209"/>
                  </a:lnTo>
                  <a:lnTo>
                    <a:pt x="1344168" y="4700790"/>
                  </a:lnTo>
                  <a:lnTo>
                    <a:pt x="1313573" y="4733810"/>
                  </a:lnTo>
                  <a:lnTo>
                    <a:pt x="1285570" y="4769104"/>
                  </a:lnTo>
                  <a:lnTo>
                    <a:pt x="1260297" y="4806518"/>
                  </a:lnTo>
                  <a:lnTo>
                    <a:pt x="1237894" y="4845913"/>
                  </a:lnTo>
                  <a:lnTo>
                    <a:pt x="1218526" y="4887138"/>
                  </a:lnTo>
                  <a:lnTo>
                    <a:pt x="1202347" y="4930025"/>
                  </a:lnTo>
                  <a:lnTo>
                    <a:pt x="1189507" y="4974450"/>
                  </a:lnTo>
                  <a:lnTo>
                    <a:pt x="1180134" y="5020234"/>
                  </a:lnTo>
                  <a:lnTo>
                    <a:pt x="1174407" y="5067236"/>
                  </a:lnTo>
                  <a:lnTo>
                    <a:pt x="1172464" y="5115318"/>
                  </a:lnTo>
                  <a:lnTo>
                    <a:pt x="632409" y="5115318"/>
                  </a:lnTo>
                  <a:lnTo>
                    <a:pt x="679577" y="5109743"/>
                  </a:lnTo>
                  <a:lnTo>
                    <a:pt x="725525" y="5100498"/>
                  </a:lnTo>
                  <a:lnTo>
                    <a:pt x="770089" y="5087747"/>
                  </a:lnTo>
                  <a:lnTo>
                    <a:pt x="813142" y="5071643"/>
                  </a:lnTo>
                  <a:lnTo>
                    <a:pt x="854519" y="5052339"/>
                  </a:lnTo>
                  <a:lnTo>
                    <a:pt x="894067" y="5029987"/>
                  </a:lnTo>
                  <a:lnTo>
                    <a:pt x="931633" y="5004740"/>
                  </a:lnTo>
                  <a:lnTo>
                    <a:pt x="967066" y="4976736"/>
                  </a:lnTo>
                  <a:lnTo>
                    <a:pt x="1000226" y="4946129"/>
                  </a:lnTo>
                  <a:lnTo>
                    <a:pt x="1030935" y="4913096"/>
                  </a:lnTo>
                  <a:lnTo>
                    <a:pt x="1059065" y="4877765"/>
                  </a:lnTo>
                  <a:lnTo>
                    <a:pt x="1084453" y="4840287"/>
                  </a:lnTo>
                  <a:lnTo>
                    <a:pt x="1106944" y="4800841"/>
                  </a:lnTo>
                  <a:lnTo>
                    <a:pt x="1126401" y="4759541"/>
                  </a:lnTo>
                  <a:lnTo>
                    <a:pt x="1142657" y="4716564"/>
                  </a:lnTo>
                  <a:lnTo>
                    <a:pt x="1155560" y="4672063"/>
                  </a:lnTo>
                  <a:lnTo>
                    <a:pt x="1164971" y="4626165"/>
                  </a:lnTo>
                  <a:lnTo>
                    <a:pt x="1170724" y="4579061"/>
                  </a:lnTo>
                  <a:lnTo>
                    <a:pt x="1172654" y="4529594"/>
                  </a:lnTo>
                  <a:lnTo>
                    <a:pt x="1746123" y="4529594"/>
                  </a:lnTo>
                  <a:lnTo>
                    <a:pt x="1746123" y="3942854"/>
                  </a:lnTo>
                  <a:lnTo>
                    <a:pt x="1213650" y="3942854"/>
                  </a:lnTo>
                  <a:lnTo>
                    <a:pt x="1261135" y="3937571"/>
                  </a:lnTo>
                  <a:lnTo>
                    <a:pt x="1307388" y="3928580"/>
                  </a:lnTo>
                  <a:lnTo>
                    <a:pt x="1352283" y="3916032"/>
                  </a:lnTo>
                  <a:lnTo>
                    <a:pt x="1395653" y="3900093"/>
                  </a:lnTo>
                  <a:lnTo>
                    <a:pt x="1437335" y="3880904"/>
                  </a:lnTo>
                  <a:lnTo>
                    <a:pt x="1477175" y="3858641"/>
                  </a:lnTo>
                  <a:lnTo>
                    <a:pt x="1515033" y="3833431"/>
                  </a:lnTo>
                  <a:lnTo>
                    <a:pt x="1550746" y="3805440"/>
                  </a:lnTo>
                  <a:lnTo>
                    <a:pt x="1584159" y="3774821"/>
                  </a:lnTo>
                  <a:lnTo>
                    <a:pt x="1615135" y="3741737"/>
                  </a:lnTo>
                  <a:lnTo>
                    <a:pt x="1643494" y="3706330"/>
                  </a:lnTo>
                  <a:lnTo>
                    <a:pt x="1669084" y="3668763"/>
                  </a:lnTo>
                  <a:lnTo>
                    <a:pt x="1691779" y="3629177"/>
                  </a:lnTo>
                  <a:lnTo>
                    <a:pt x="1711401" y="3587737"/>
                  </a:lnTo>
                  <a:lnTo>
                    <a:pt x="1727796" y="3544595"/>
                  </a:lnTo>
                  <a:lnTo>
                    <a:pt x="1740814" y="3499904"/>
                  </a:lnTo>
                  <a:lnTo>
                    <a:pt x="1750314" y="3453828"/>
                  </a:lnTo>
                  <a:lnTo>
                    <a:pt x="1756117" y="3406495"/>
                  </a:lnTo>
                  <a:lnTo>
                    <a:pt x="1758086" y="3358083"/>
                  </a:lnTo>
                  <a:lnTo>
                    <a:pt x="1756143" y="3310013"/>
                  </a:lnTo>
                  <a:lnTo>
                    <a:pt x="1750415" y="3262998"/>
                  </a:lnTo>
                  <a:lnTo>
                    <a:pt x="1741043" y="3217214"/>
                  </a:lnTo>
                  <a:lnTo>
                    <a:pt x="1728203" y="3172803"/>
                  </a:lnTo>
                  <a:lnTo>
                    <a:pt x="1712010" y="3129902"/>
                  </a:lnTo>
                  <a:lnTo>
                    <a:pt x="1692656" y="3088690"/>
                  </a:lnTo>
                  <a:lnTo>
                    <a:pt x="1670253" y="3049295"/>
                  </a:lnTo>
                  <a:lnTo>
                    <a:pt x="1644980" y="3011868"/>
                  </a:lnTo>
                  <a:lnTo>
                    <a:pt x="1616964" y="2976575"/>
                  </a:lnTo>
                  <a:lnTo>
                    <a:pt x="1586382" y="2943568"/>
                  </a:lnTo>
                  <a:lnTo>
                    <a:pt x="1553362" y="2912973"/>
                  </a:lnTo>
                  <a:lnTo>
                    <a:pt x="1518069" y="2884970"/>
                  </a:lnTo>
                  <a:lnTo>
                    <a:pt x="1480654" y="2859684"/>
                  </a:lnTo>
                  <a:lnTo>
                    <a:pt x="1441259" y="2837294"/>
                  </a:lnTo>
                  <a:lnTo>
                    <a:pt x="1400035" y="2817926"/>
                  </a:lnTo>
                  <a:lnTo>
                    <a:pt x="1357147" y="2801747"/>
                  </a:lnTo>
                  <a:lnTo>
                    <a:pt x="1312735" y="2788894"/>
                  </a:lnTo>
                  <a:lnTo>
                    <a:pt x="1266939" y="2779534"/>
                  </a:lnTo>
                  <a:lnTo>
                    <a:pt x="1219936" y="2773807"/>
                  </a:lnTo>
                  <a:lnTo>
                    <a:pt x="1201623" y="2773070"/>
                  </a:lnTo>
                  <a:lnTo>
                    <a:pt x="1201623" y="3943502"/>
                  </a:lnTo>
                  <a:lnTo>
                    <a:pt x="1201623" y="3944124"/>
                  </a:lnTo>
                  <a:lnTo>
                    <a:pt x="1183157" y="3944124"/>
                  </a:lnTo>
                  <a:lnTo>
                    <a:pt x="1193139" y="3943947"/>
                  </a:lnTo>
                  <a:lnTo>
                    <a:pt x="1201623" y="3943502"/>
                  </a:lnTo>
                  <a:lnTo>
                    <a:pt x="1201623" y="2773070"/>
                  </a:lnTo>
                  <a:lnTo>
                    <a:pt x="1171854" y="2771851"/>
                  </a:lnTo>
                  <a:lnTo>
                    <a:pt x="1122667" y="2773896"/>
                  </a:lnTo>
                  <a:lnTo>
                    <a:pt x="1074610" y="2779890"/>
                  </a:lnTo>
                  <a:lnTo>
                    <a:pt x="1027836" y="2789682"/>
                  </a:lnTo>
                  <a:lnTo>
                    <a:pt x="982497" y="2803118"/>
                  </a:lnTo>
                  <a:lnTo>
                    <a:pt x="938784" y="2820022"/>
                  </a:lnTo>
                  <a:lnTo>
                    <a:pt x="896835" y="2840240"/>
                  </a:lnTo>
                  <a:lnTo>
                    <a:pt x="856818" y="2863621"/>
                  </a:lnTo>
                  <a:lnTo>
                    <a:pt x="818896" y="2889974"/>
                  </a:lnTo>
                  <a:lnTo>
                    <a:pt x="783234" y="2919171"/>
                  </a:lnTo>
                  <a:lnTo>
                    <a:pt x="749985" y="2951035"/>
                  </a:lnTo>
                  <a:lnTo>
                    <a:pt x="719315" y="2985401"/>
                  </a:lnTo>
                  <a:lnTo>
                    <a:pt x="691388" y="3022117"/>
                  </a:lnTo>
                  <a:lnTo>
                    <a:pt x="666369" y="3061004"/>
                  </a:lnTo>
                  <a:lnTo>
                    <a:pt x="644410" y="3101924"/>
                  </a:lnTo>
                  <a:lnTo>
                    <a:pt x="625665" y="3144697"/>
                  </a:lnTo>
                  <a:lnTo>
                    <a:pt x="610323" y="3189173"/>
                  </a:lnTo>
                  <a:lnTo>
                    <a:pt x="598525" y="3235172"/>
                  </a:lnTo>
                  <a:lnTo>
                    <a:pt x="590448" y="3282556"/>
                  </a:lnTo>
                  <a:lnTo>
                    <a:pt x="586232" y="3331146"/>
                  </a:lnTo>
                  <a:lnTo>
                    <a:pt x="586232" y="2770390"/>
                  </a:lnTo>
                  <a:lnTo>
                    <a:pt x="538149" y="2772333"/>
                  </a:lnTo>
                  <a:lnTo>
                    <a:pt x="491134" y="2778061"/>
                  </a:lnTo>
                  <a:lnTo>
                    <a:pt x="445350" y="2787434"/>
                  </a:lnTo>
                  <a:lnTo>
                    <a:pt x="400939" y="2800273"/>
                  </a:lnTo>
                  <a:lnTo>
                    <a:pt x="358038" y="2816466"/>
                  </a:lnTo>
                  <a:lnTo>
                    <a:pt x="316826" y="2835821"/>
                  </a:lnTo>
                  <a:lnTo>
                    <a:pt x="277431" y="2858224"/>
                  </a:lnTo>
                  <a:lnTo>
                    <a:pt x="240004" y="2883497"/>
                  </a:lnTo>
                  <a:lnTo>
                    <a:pt x="204711" y="2911513"/>
                  </a:lnTo>
                  <a:lnTo>
                    <a:pt x="171704" y="2942094"/>
                  </a:lnTo>
                  <a:lnTo>
                    <a:pt x="141109" y="2975114"/>
                  </a:lnTo>
                  <a:lnTo>
                    <a:pt x="113106" y="3010395"/>
                  </a:lnTo>
                  <a:lnTo>
                    <a:pt x="87833" y="3047822"/>
                  </a:lnTo>
                  <a:lnTo>
                    <a:pt x="65430" y="3087217"/>
                  </a:lnTo>
                  <a:lnTo>
                    <a:pt x="46062" y="3128429"/>
                  </a:lnTo>
                  <a:lnTo>
                    <a:pt x="29883" y="3171329"/>
                  </a:lnTo>
                  <a:lnTo>
                    <a:pt x="17030" y="3215741"/>
                  </a:lnTo>
                  <a:lnTo>
                    <a:pt x="7670" y="3261537"/>
                  </a:lnTo>
                  <a:lnTo>
                    <a:pt x="1943" y="3308540"/>
                  </a:lnTo>
                  <a:lnTo>
                    <a:pt x="0" y="3356622"/>
                  </a:lnTo>
                  <a:lnTo>
                    <a:pt x="0" y="3942854"/>
                  </a:lnTo>
                  <a:lnTo>
                    <a:pt x="586232" y="3942854"/>
                  </a:lnTo>
                  <a:lnTo>
                    <a:pt x="586232" y="3385020"/>
                  </a:lnTo>
                  <a:lnTo>
                    <a:pt x="590448" y="3433622"/>
                  </a:lnTo>
                  <a:lnTo>
                    <a:pt x="598525" y="3481006"/>
                  </a:lnTo>
                  <a:lnTo>
                    <a:pt x="610323" y="3527006"/>
                  </a:lnTo>
                  <a:lnTo>
                    <a:pt x="625665" y="3571481"/>
                  </a:lnTo>
                  <a:lnTo>
                    <a:pt x="644410" y="3614255"/>
                  </a:lnTo>
                  <a:lnTo>
                    <a:pt x="666369" y="3655174"/>
                  </a:lnTo>
                  <a:lnTo>
                    <a:pt x="691388" y="3694061"/>
                  </a:lnTo>
                  <a:lnTo>
                    <a:pt x="719315" y="3730777"/>
                  </a:lnTo>
                  <a:lnTo>
                    <a:pt x="749985" y="3765143"/>
                  </a:lnTo>
                  <a:lnTo>
                    <a:pt x="783234" y="3797008"/>
                  </a:lnTo>
                  <a:lnTo>
                    <a:pt x="818896" y="3826205"/>
                  </a:lnTo>
                  <a:lnTo>
                    <a:pt x="856818" y="3852557"/>
                  </a:lnTo>
                  <a:lnTo>
                    <a:pt x="896835" y="3875938"/>
                  </a:lnTo>
                  <a:lnTo>
                    <a:pt x="938784" y="3896156"/>
                  </a:lnTo>
                  <a:lnTo>
                    <a:pt x="982497" y="3913060"/>
                  </a:lnTo>
                  <a:lnTo>
                    <a:pt x="1027836" y="3926497"/>
                  </a:lnTo>
                  <a:lnTo>
                    <a:pt x="1074610" y="3936288"/>
                  </a:lnTo>
                  <a:lnTo>
                    <a:pt x="1122667" y="3942283"/>
                  </a:lnTo>
                  <a:lnTo>
                    <a:pt x="1172464" y="3944315"/>
                  </a:lnTo>
                  <a:lnTo>
                    <a:pt x="1172578" y="4522406"/>
                  </a:lnTo>
                  <a:lnTo>
                    <a:pt x="1169327" y="4467911"/>
                  </a:lnTo>
                  <a:lnTo>
                    <a:pt x="1162583" y="4422038"/>
                  </a:lnTo>
                  <a:lnTo>
                    <a:pt x="1152372" y="4377385"/>
                  </a:lnTo>
                  <a:lnTo>
                    <a:pt x="1138821" y="4334091"/>
                  </a:lnTo>
                  <a:lnTo>
                    <a:pt x="1122095" y="4292308"/>
                  </a:lnTo>
                  <a:lnTo>
                    <a:pt x="1102321" y="4252188"/>
                  </a:lnTo>
                  <a:lnTo>
                    <a:pt x="1079652" y="4213872"/>
                  </a:lnTo>
                  <a:lnTo>
                    <a:pt x="1054227" y="4177487"/>
                  </a:lnTo>
                  <a:lnTo>
                    <a:pt x="1026185" y="4143184"/>
                  </a:lnTo>
                  <a:lnTo>
                    <a:pt x="995680" y="4111117"/>
                  </a:lnTo>
                  <a:lnTo>
                    <a:pt x="962850" y="4081424"/>
                  </a:lnTo>
                  <a:lnTo>
                    <a:pt x="927836" y="4054246"/>
                  </a:lnTo>
                  <a:lnTo>
                    <a:pt x="890778" y="4029735"/>
                  </a:lnTo>
                  <a:lnTo>
                    <a:pt x="851839" y="4008018"/>
                  </a:lnTo>
                  <a:lnTo>
                    <a:pt x="811149" y="3989247"/>
                  </a:lnTo>
                  <a:lnTo>
                    <a:pt x="768845" y="3973563"/>
                  </a:lnTo>
                  <a:lnTo>
                    <a:pt x="725081" y="3961130"/>
                  </a:lnTo>
                  <a:lnTo>
                    <a:pt x="679996" y="3952062"/>
                  </a:lnTo>
                  <a:lnTo>
                    <a:pt x="633742" y="3946512"/>
                  </a:lnTo>
                  <a:lnTo>
                    <a:pt x="586447" y="3944632"/>
                  </a:lnTo>
                  <a:lnTo>
                    <a:pt x="538365" y="3946575"/>
                  </a:lnTo>
                  <a:lnTo>
                    <a:pt x="491350" y="3952303"/>
                  </a:lnTo>
                  <a:lnTo>
                    <a:pt x="445566" y="3961676"/>
                  </a:lnTo>
                  <a:lnTo>
                    <a:pt x="401142" y="3974515"/>
                  </a:lnTo>
                  <a:lnTo>
                    <a:pt x="358254" y="3990708"/>
                  </a:lnTo>
                  <a:lnTo>
                    <a:pt x="317030" y="4010063"/>
                  </a:lnTo>
                  <a:lnTo>
                    <a:pt x="277634" y="4032466"/>
                  </a:lnTo>
                  <a:lnTo>
                    <a:pt x="240220" y="4057739"/>
                  </a:lnTo>
                  <a:lnTo>
                    <a:pt x="204927" y="4085755"/>
                  </a:lnTo>
                  <a:lnTo>
                    <a:pt x="171907" y="4116336"/>
                  </a:lnTo>
                  <a:lnTo>
                    <a:pt x="141325" y="4149356"/>
                  </a:lnTo>
                  <a:lnTo>
                    <a:pt x="113322" y="4184650"/>
                  </a:lnTo>
                  <a:lnTo>
                    <a:pt x="88036" y="4222064"/>
                  </a:lnTo>
                  <a:lnTo>
                    <a:pt x="65646" y="4261459"/>
                  </a:lnTo>
                  <a:lnTo>
                    <a:pt x="46278" y="4302684"/>
                  </a:lnTo>
                  <a:lnTo>
                    <a:pt x="30099" y="4345571"/>
                  </a:lnTo>
                  <a:lnTo>
                    <a:pt x="17246" y="4389983"/>
                  </a:lnTo>
                  <a:lnTo>
                    <a:pt x="7886" y="4435780"/>
                  </a:lnTo>
                  <a:lnTo>
                    <a:pt x="2159" y="4482782"/>
                  </a:lnTo>
                  <a:lnTo>
                    <a:pt x="215" y="4530864"/>
                  </a:lnTo>
                  <a:lnTo>
                    <a:pt x="2159" y="4579061"/>
                  </a:lnTo>
                  <a:lnTo>
                    <a:pt x="7924" y="4626165"/>
                  </a:lnTo>
                  <a:lnTo>
                    <a:pt x="17322" y="4672063"/>
                  </a:lnTo>
                  <a:lnTo>
                    <a:pt x="30238" y="4716564"/>
                  </a:lnTo>
                  <a:lnTo>
                    <a:pt x="46494" y="4759541"/>
                  </a:lnTo>
                  <a:lnTo>
                    <a:pt x="65938" y="4800841"/>
                  </a:lnTo>
                  <a:lnTo>
                    <a:pt x="88430" y="4840287"/>
                  </a:lnTo>
                  <a:lnTo>
                    <a:pt x="113817" y="4877765"/>
                  </a:lnTo>
                  <a:lnTo>
                    <a:pt x="141947" y="4913096"/>
                  </a:lnTo>
                  <a:lnTo>
                    <a:pt x="172656" y="4946129"/>
                  </a:lnTo>
                  <a:lnTo>
                    <a:pt x="205816" y="4976736"/>
                  </a:lnTo>
                  <a:lnTo>
                    <a:pt x="241249" y="5004740"/>
                  </a:lnTo>
                  <a:lnTo>
                    <a:pt x="278815" y="5029987"/>
                  </a:lnTo>
                  <a:lnTo>
                    <a:pt x="318363" y="5052339"/>
                  </a:lnTo>
                  <a:lnTo>
                    <a:pt x="359740" y="5071643"/>
                  </a:lnTo>
                  <a:lnTo>
                    <a:pt x="402793" y="5087747"/>
                  </a:lnTo>
                  <a:lnTo>
                    <a:pt x="447370" y="5100498"/>
                  </a:lnTo>
                  <a:lnTo>
                    <a:pt x="493318" y="5109743"/>
                  </a:lnTo>
                  <a:lnTo>
                    <a:pt x="540486" y="5115318"/>
                  </a:lnTo>
                  <a:lnTo>
                    <a:pt x="0" y="5115318"/>
                  </a:lnTo>
                  <a:lnTo>
                    <a:pt x="1943" y="5163401"/>
                  </a:lnTo>
                  <a:lnTo>
                    <a:pt x="7670" y="5210416"/>
                  </a:lnTo>
                  <a:lnTo>
                    <a:pt x="17030" y="5256200"/>
                  </a:lnTo>
                  <a:lnTo>
                    <a:pt x="29883" y="5300611"/>
                  </a:lnTo>
                  <a:lnTo>
                    <a:pt x="46062" y="5343512"/>
                  </a:lnTo>
                  <a:lnTo>
                    <a:pt x="65430" y="5384724"/>
                  </a:lnTo>
                  <a:lnTo>
                    <a:pt x="87833" y="5424119"/>
                  </a:lnTo>
                  <a:lnTo>
                    <a:pt x="113106" y="5461546"/>
                  </a:lnTo>
                  <a:lnTo>
                    <a:pt x="141109" y="5496839"/>
                  </a:lnTo>
                  <a:lnTo>
                    <a:pt x="171704" y="5529846"/>
                  </a:lnTo>
                  <a:lnTo>
                    <a:pt x="204711" y="5560441"/>
                  </a:lnTo>
                  <a:lnTo>
                    <a:pt x="240004" y="5588444"/>
                  </a:lnTo>
                  <a:lnTo>
                    <a:pt x="277431" y="5613730"/>
                  </a:lnTo>
                  <a:lnTo>
                    <a:pt x="316814" y="5636120"/>
                  </a:lnTo>
                  <a:lnTo>
                    <a:pt x="358038" y="5655488"/>
                  </a:lnTo>
                  <a:lnTo>
                    <a:pt x="400939" y="5671667"/>
                  </a:lnTo>
                  <a:lnTo>
                    <a:pt x="445350" y="5684520"/>
                  </a:lnTo>
                  <a:lnTo>
                    <a:pt x="491134" y="5693880"/>
                  </a:lnTo>
                  <a:lnTo>
                    <a:pt x="538149" y="5699607"/>
                  </a:lnTo>
                  <a:lnTo>
                    <a:pt x="586232" y="5701550"/>
                  </a:lnTo>
                  <a:lnTo>
                    <a:pt x="586232" y="5994666"/>
                  </a:lnTo>
                  <a:lnTo>
                    <a:pt x="586232" y="6287782"/>
                  </a:lnTo>
                  <a:lnTo>
                    <a:pt x="1758696" y="6287782"/>
                  </a:lnTo>
                  <a:lnTo>
                    <a:pt x="1756752" y="6239713"/>
                  </a:lnTo>
                  <a:lnTo>
                    <a:pt x="1751025" y="6192698"/>
                  </a:lnTo>
                  <a:lnTo>
                    <a:pt x="1741652" y="6146914"/>
                  </a:lnTo>
                  <a:lnTo>
                    <a:pt x="1728812" y="6102502"/>
                  </a:lnTo>
                  <a:lnTo>
                    <a:pt x="1712620" y="6059602"/>
                  </a:lnTo>
                  <a:lnTo>
                    <a:pt x="1693265" y="6018390"/>
                  </a:lnTo>
                  <a:lnTo>
                    <a:pt x="1670862" y="5978995"/>
                  </a:lnTo>
                  <a:lnTo>
                    <a:pt x="1645589" y="5941568"/>
                  </a:lnTo>
                  <a:lnTo>
                    <a:pt x="1617586" y="5906274"/>
                  </a:lnTo>
                  <a:lnTo>
                    <a:pt x="1586992" y="5873267"/>
                  </a:lnTo>
                  <a:lnTo>
                    <a:pt x="1553984" y="5842673"/>
                  </a:lnTo>
                  <a:lnTo>
                    <a:pt x="1518691" y="5814669"/>
                  </a:lnTo>
                  <a:lnTo>
                    <a:pt x="1481264" y="5789384"/>
                  </a:lnTo>
                  <a:lnTo>
                    <a:pt x="1441869" y="5766994"/>
                  </a:lnTo>
                  <a:lnTo>
                    <a:pt x="1400657" y="5747626"/>
                  </a:lnTo>
                  <a:lnTo>
                    <a:pt x="1357757" y="5731446"/>
                  </a:lnTo>
                  <a:lnTo>
                    <a:pt x="1313345" y="5718594"/>
                  </a:lnTo>
                  <a:lnTo>
                    <a:pt x="1267548" y="5709234"/>
                  </a:lnTo>
                  <a:lnTo>
                    <a:pt x="1220546" y="5703506"/>
                  </a:lnTo>
                  <a:lnTo>
                    <a:pt x="1172464" y="5701550"/>
                  </a:lnTo>
                  <a:lnTo>
                    <a:pt x="1220546" y="5699607"/>
                  </a:lnTo>
                  <a:lnTo>
                    <a:pt x="1267548" y="5693880"/>
                  </a:lnTo>
                  <a:lnTo>
                    <a:pt x="1313345" y="5684520"/>
                  </a:lnTo>
                  <a:lnTo>
                    <a:pt x="1357757" y="5671667"/>
                  </a:lnTo>
                  <a:lnTo>
                    <a:pt x="1400644" y="5655488"/>
                  </a:lnTo>
                  <a:lnTo>
                    <a:pt x="1441869" y="5636120"/>
                  </a:lnTo>
                  <a:lnTo>
                    <a:pt x="1481264" y="5613717"/>
                  </a:lnTo>
                  <a:lnTo>
                    <a:pt x="1518678" y="5588444"/>
                  </a:lnTo>
                  <a:lnTo>
                    <a:pt x="1553972" y="5560441"/>
                  </a:lnTo>
                  <a:lnTo>
                    <a:pt x="1586992" y="5529846"/>
                  </a:lnTo>
                  <a:lnTo>
                    <a:pt x="1617573" y="5496839"/>
                  </a:lnTo>
                  <a:lnTo>
                    <a:pt x="1645589" y="5461546"/>
                  </a:lnTo>
                  <a:lnTo>
                    <a:pt x="1670862" y="5424132"/>
                  </a:lnTo>
                  <a:lnTo>
                    <a:pt x="1693265" y="5384736"/>
                  </a:lnTo>
                  <a:lnTo>
                    <a:pt x="1712620" y="5343512"/>
                  </a:lnTo>
                  <a:lnTo>
                    <a:pt x="1728812" y="5300624"/>
                  </a:lnTo>
                  <a:lnTo>
                    <a:pt x="1741652" y="5256200"/>
                  </a:lnTo>
                  <a:lnTo>
                    <a:pt x="1751025" y="5210416"/>
                  </a:lnTo>
                  <a:lnTo>
                    <a:pt x="1756752" y="5163401"/>
                  </a:lnTo>
                  <a:lnTo>
                    <a:pt x="1758696" y="5115318"/>
                  </a:lnTo>
                  <a:lnTo>
                    <a:pt x="1758696" y="4529594"/>
                  </a:lnTo>
                  <a:lnTo>
                    <a:pt x="1758696" y="4529086"/>
                  </a:lnTo>
                  <a:lnTo>
                    <a:pt x="1758696" y="3944124"/>
                  </a:lnTo>
                  <a:lnTo>
                    <a:pt x="1758696" y="3942854"/>
                  </a:lnTo>
                  <a:close/>
                </a:path>
                <a:path w="1758950" h="6858000">
                  <a:moveTo>
                    <a:pt x="1758696" y="2184158"/>
                  </a:moveTo>
                  <a:lnTo>
                    <a:pt x="1171854" y="2184158"/>
                  </a:lnTo>
                  <a:lnTo>
                    <a:pt x="586232" y="2184158"/>
                  </a:lnTo>
                  <a:lnTo>
                    <a:pt x="588175" y="2232241"/>
                  </a:lnTo>
                  <a:lnTo>
                    <a:pt x="593902" y="2279243"/>
                  </a:lnTo>
                  <a:lnTo>
                    <a:pt x="603275" y="2325039"/>
                  </a:lnTo>
                  <a:lnTo>
                    <a:pt x="616115" y="2369451"/>
                  </a:lnTo>
                  <a:lnTo>
                    <a:pt x="632294" y="2412339"/>
                  </a:lnTo>
                  <a:lnTo>
                    <a:pt x="651662" y="2453563"/>
                  </a:lnTo>
                  <a:lnTo>
                    <a:pt x="674065" y="2492959"/>
                  </a:lnTo>
                  <a:lnTo>
                    <a:pt x="699338" y="2530373"/>
                  </a:lnTo>
                  <a:lnTo>
                    <a:pt x="727341" y="2565666"/>
                  </a:lnTo>
                  <a:lnTo>
                    <a:pt x="757936" y="2598686"/>
                  </a:lnTo>
                  <a:lnTo>
                    <a:pt x="790943" y="2629268"/>
                  </a:lnTo>
                  <a:lnTo>
                    <a:pt x="826236" y="2657284"/>
                  </a:lnTo>
                  <a:lnTo>
                    <a:pt x="863663" y="2682557"/>
                  </a:lnTo>
                  <a:lnTo>
                    <a:pt x="903058" y="2704960"/>
                  </a:lnTo>
                  <a:lnTo>
                    <a:pt x="944270" y="2724315"/>
                  </a:lnTo>
                  <a:lnTo>
                    <a:pt x="987171" y="2740507"/>
                  </a:lnTo>
                  <a:lnTo>
                    <a:pt x="1031582" y="2753347"/>
                  </a:lnTo>
                  <a:lnTo>
                    <a:pt x="1077366" y="2762720"/>
                  </a:lnTo>
                  <a:lnTo>
                    <a:pt x="1124381" y="2768447"/>
                  </a:lnTo>
                  <a:lnTo>
                    <a:pt x="1172464" y="2770390"/>
                  </a:lnTo>
                  <a:lnTo>
                    <a:pt x="1758696" y="2770390"/>
                  </a:lnTo>
                  <a:lnTo>
                    <a:pt x="1758696" y="2184158"/>
                  </a:lnTo>
                  <a:close/>
                </a:path>
                <a:path w="1758950" h="6858000">
                  <a:moveTo>
                    <a:pt x="1758696" y="0"/>
                  </a:moveTo>
                  <a:lnTo>
                    <a:pt x="1173314" y="0"/>
                  </a:lnTo>
                  <a:lnTo>
                    <a:pt x="1173314" y="426326"/>
                  </a:lnTo>
                  <a:lnTo>
                    <a:pt x="1172464" y="426326"/>
                  </a:lnTo>
                  <a:lnTo>
                    <a:pt x="1174470" y="474345"/>
                  </a:lnTo>
                  <a:lnTo>
                    <a:pt x="1180261" y="521284"/>
                  </a:lnTo>
                  <a:lnTo>
                    <a:pt x="1189672" y="567016"/>
                  </a:lnTo>
                  <a:lnTo>
                    <a:pt x="1202563" y="611378"/>
                  </a:lnTo>
                  <a:lnTo>
                    <a:pt x="1218780" y="654202"/>
                  </a:lnTo>
                  <a:lnTo>
                    <a:pt x="1238161" y="695363"/>
                  </a:lnTo>
                  <a:lnTo>
                    <a:pt x="1260576" y="734707"/>
                  </a:lnTo>
                  <a:lnTo>
                    <a:pt x="1285862" y="772071"/>
                  </a:lnTo>
                  <a:lnTo>
                    <a:pt x="1313878" y="807300"/>
                  </a:lnTo>
                  <a:lnTo>
                    <a:pt x="1344460" y="840270"/>
                  </a:lnTo>
                  <a:lnTo>
                    <a:pt x="1377467" y="870800"/>
                  </a:lnTo>
                  <a:lnTo>
                    <a:pt x="1412748" y="898766"/>
                  </a:lnTo>
                  <a:lnTo>
                    <a:pt x="1450136" y="924001"/>
                  </a:lnTo>
                  <a:lnTo>
                    <a:pt x="1489506" y="946365"/>
                  </a:lnTo>
                  <a:lnTo>
                    <a:pt x="1530705" y="965695"/>
                  </a:lnTo>
                  <a:lnTo>
                    <a:pt x="1573568" y="981849"/>
                  </a:lnTo>
                  <a:lnTo>
                    <a:pt x="1617941" y="994676"/>
                  </a:lnTo>
                  <a:lnTo>
                    <a:pt x="1663687" y="1004023"/>
                  </a:lnTo>
                  <a:lnTo>
                    <a:pt x="1710664" y="1009751"/>
                  </a:lnTo>
                  <a:lnTo>
                    <a:pt x="1758696" y="1011694"/>
                  </a:lnTo>
                  <a:lnTo>
                    <a:pt x="1758696" y="0"/>
                  </a:lnTo>
                  <a:close/>
                </a:path>
              </a:pathLst>
            </a:custGeom>
            <a:solidFill>
              <a:srgbClr val="C46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pc="-30"/>
              <a:t>Gesprekswiel</a:t>
            </a:r>
            <a:endParaRPr spc="-3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AD2FFE1A-F044-79B1-B199-4F60FD667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100" y="1199136"/>
            <a:ext cx="758545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>
            <a:extLst>
              <a:ext uri="{FF2B5EF4-FFF2-40B4-BE49-F238E27FC236}">
                <a16:creationId xmlns:a16="http://schemas.microsoft.com/office/drawing/2014/main" id="{5B6BC87D-CBB9-26C8-CAF7-BFCBA568F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4652"/>
            <a:ext cx="2209785" cy="16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17">
            <a:extLst>
              <a:ext uri="{FF2B5EF4-FFF2-40B4-BE49-F238E27FC236}">
                <a16:creationId xmlns:a16="http://schemas.microsoft.com/office/drawing/2014/main" id="{3DBD3B81-4EF2-D0BA-CCA1-3BA8F19E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998427"/>
            <a:ext cx="1981208" cy="147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3" name="Picture 19">
            <a:extLst>
              <a:ext uri="{FF2B5EF4-FFF2-40B4-BE49-F238E27FC236}">
                <a16:creationId xmlns:a16="http://schemas.microsoft.com/office/drawing/2014/main" id="{A5DBC9BC-EB80-A5F0-A220-C9BBDD0A1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54" y="700106"/>
            <a:ext cx="1574113" cy="119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5" name="Picture 21">
            <a:extLst>
              <a:ext uri="{FF2B5EF4-FFF2-40B4-BE49-F238E27FC236}">
                <a16:creationId xmlns:a16="http://schemas.microsoft.com/office/drawing/2014/main" id="{6960860A-5B9F-C174-C47E-2BEF66C56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42" y="2998427"/>
            <a:ext cx="1981208" cy="148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7" name="Picture 23">
            <a:extLst>
              <a:ext uri="{FF2B5EF4-FFF2-40B4-BE49-F238E27FC236}">
                <a16:creationId xmlns:a16="http://schemas.microsoft.com/office/drawing/2014/main" id="{08EDC067-E443-1B95-BB64-CCD2151A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24" y="874057"/>
            <a:ext cx="2162006" cy="16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1" name="Picture 27">
            <a:extLst>
              <a:ext uri="{FF2B5EF4-FFF2-40B4-BE49-F238E27FC236}">
                <a16:creationId xmlns:a16="http://schemas.microsoft.com/office/drawing/2014/main" id="{C2520BFE-CEC3-0FC2-BAD7-F0466AD8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26" y="5528650"/>
            <a:ext cx="1538645" cy="12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3" name="Picture 29">
            <a:extLst>
              <a:ext uri="{FF2B5EF4-FFF2-40B4-BE49-F238E27FC236}">
                <a16:creationId xmlns:a16="http://schemas.microsoft.com/office/drawing/2014/main" id="{F5E705B3-75B6-27B0-3BBF-1C5C44BD5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85" y="5549637"/>
            <a:ext cx="1491358" cy="121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312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28801" y="204856"/>
            <a:ext cx="4064392" cy="6653143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58604" y="1002360"/>
            <a:ext cx="5855970" cy="5855970"/>
          </a:xfrm>
          <a:custGeom>
            <a:avLst/>
            <a:gdLst/>
            <a:ahLst/>
            <a:cxnLst/>
            <a:rect l="l" t="t" r="r" b="b"/>
            <a:pathLst>
              <a:path w="5855970" h="5855970">
                <a:moveTo>
                  <a:pt x="5855639" y="0"/>
                </a:moveTo>
                <a:lnTo>
                  <a:pt x="0" y="0"/>
                </a:lnTo>
                <a:lnTo>
                  <a:pt x="0" y="5855639"/>
                </a:lnTo>
                <a:lnTo>
                  <a:pt x="48476" y="5855443"/>
                </a:lnTo>
                <a:lnTo>
                  <a:pt x="96846" y="5854855"/>
                </a:lnTo>
                <a:lnTo>
                  <a:pt x="145121" y="5853876"/>
                </a:lnTo>
                <a:lnTo>
                  <a:pt x="193300" y="5852509"/>
                </a:lnTo>
                <a:lnTo>
                  <a:pt x="241381" y="5850755"/>
                </a:lnTo>
                <a:lnTo>
                  <a:pt x="289363" y="5848615"/>
                </a:lnTo>
                <a:lnTo>
                  <a:pt x="337244" y="5846091"/>
                </a:lnTo>
                <a:lnTo>
                  <a:pt x="385022" y="5843184"/>
                </a:lnTo>
                <a:lnTo>
                  <a:pt x="432696" y="5839896"/>
                </a:lnTo>
                <a:lnTo>
                  <a:pt x="480265" y="5836228"/>
                </a:lnTo>
                <a:lnTo>
                  <a:pt x="527728" y="5832182"/>
                </a:lnTo>
                <a:lnTo>
                  <a:pt x="575081" y="5827760"/>
                </a:lnTo>
                <a:lnTo>
                  <a:pt x="622325" y="5822962"/>
                </a:lnTo>
                <a:lnTo>
                  <a:pt x="669457" y="5817790"/>
                </a:lnTo>
                <a:lnTo>
                  <a:pt x="716477" y="5812247"/>
                </a:lnTo>
                <a:lnTo>
                  <a:pt x="763382" y="5806332"/>
                </a:lnTo>
                <a:lnTo>
                  <a:pt x="810171" y="5800049"/>
                </a:lnTo>
                <a:lnTo>
                  <a:pt x="856842" y="5793398"/>
                </a:lnTo>
                <a:lnTo>
                  <a:pt x="903395" y="5786381"/>
                </a:lnTo>
                <a:lnTo>
                  <a:pt x="949827" y="5778999"/>
                </a:lnTo>
                <a:lnTo>
                  <a:pt x="996137" y="5771254"/>
                </a:lnTo>
                <a:lnTo>
                  <a:pt x="1042323" y="5763148"/>
                </a:lnTo>
                <a:lnTo>
                  <a:pt x="1088385" y="5754681"/>
                </a:lnTo>
                <a:lnTo>
                  <a:pt x="1134320" y="5745856"/>
                </a:lnTo>
                <a:lnTo>
                  <a:pt x="1180127" y="5736674"/>
                </a:lnTo>
                <a:lnTo>
                  <a:pt x="1225804" y="5727136"/>
                </a:lnTo>
                <a:lnTo>
                  <a:pt x="1271351" y="5717244"/>
                </a:lnTo>
                <a:lnTo>
                  <a:pt x="1316765" y="5707000"/>
                </a:lnTo>
                <a:lnTo>
                  <a:pt x="1362045" y="5696404"/>
                </a:lnTo>
                <a:lnTo>
                  <a:pt x="1407189" y="5685459"/>
                </a:lnTo>
                <a:lnTo>
                  <a:pt x="1452196" y="5674166"/>
                </a:lnTo>
                <a:lnTo>
                  <a:pt x="1497065" y="5662527"/>
                </a:lnTo>
                <a:lnTo>
                  <a:pt x="1541794" y="5650542"/>
                </a:lnTo>
                <a:lnTo>
                  <a:pt x="1586381" y="5638214"/>
                </a:lnTo>
                <a:lnTo>
                  <a:pt x="1630825" y="5625544"/>
                </a:lnTo>
                <a:lnTo>
                  <a:pt x="1675124" y="5612533"/>
                </a:lnTo>
                <a:lnTo>
                  <a:pt x="1719277" y="5599184"/>
                </a:lnTo>
                <a:lnTo>
                  <a:pt x="1763283" y="5585497"/>
                </a:lnTo>
                <a:lnTo>
                  <a:pt x="1807139" y="5571474"/>
                </a:lnTo>
                <a:lnTo>
                  <a:pt x="1850845" y="5557116"/>
                </a:lnTo>
                <a:lnTo>
                  <a:pt x="1894399" y="5542426"/>
                </a:lnTo>
                <a:lnTo>
                  <a:pt x="1937799" y="5527404"/>
                </a:lnTo>
                <a:lnTo>
                  <a:pt x="1981044" y="5512052"/>
                </a:lnTo>
                <a:lnTo>
                  <a:pt x="2024133" y="5496371"/>
                </a:lnTo>
                <a:lnTo>
                  <a:pt x="2067063" y="5480364"/>
                </a:lnTo>
                <a:lnTo>
                  <a:pt x="2109833" y="5464031"/>
                </a:lnTo>
                <a:lnTo>
                  <a:pt x="2152443" y="5447374"/>
                </a:lnTo>
                <a:lnTo>
                  <a:pt x="2194889" y="5430395"/>
                </a:lnTo>
                <a:lnTo>
                  <a:pt x="2237172" y="5413095"/>
                </a:lnTo>
                <a:lnTo>
                  <a:pt x="2279289" y="5395476"/>
                </a:lnTo>
                <a:lnTo>
                  <a:pt x="2321238" y="5377539"/>
                </a:lnTo>
                <a:lnTo>
                  <a:pt x="2363019" y="5359285"/>
                </a:lnTo>
                <a:lnTo>
                  <a:pt x="2404630" y="5340716"/>
                </a:lnTo>
                <a:lnTo>
                  <a:pt x="2446069" y="5321834"/>
                </a:lnTo>
                <a:lnTo>
                  <a:pt x="2487335" y="5302640"/>
                </a:lnTo>
                <a:lnTo>
                  <a:pt x="2528426" y="5283136"/>
                </a:lnTo>
                <a:lnTo>
                  <a:pt x="2569340" y="5263323"/>
                </a:lnTo>
                <a:lnTo>
                  <a:pt x="2610078" y="5243203"/>
                </a:lnTo>
                <a:lnTo>
                  <a:pt x="2650635" y="5222776"/>
                </a:lnTo>
                <a:lnTo>
                  <a:pt x="2691012" y="5202046"/>
                </a:lnTo>
                <a:lnTo>
                  <a:pt x="2731207" y="5181012"/>
                </a:lnTo>
                <a:lnTo>
                  <a:pt x="2771218" y="5159678"/>
                </a:lnTo>
                <a:lnTo>
                  <a:pt x="2811044" y="5138043"/>
                </a:lnTo>
                <a:lnTo>
                  <a:pt x="2850683" y="5116110"/>
                </a:lnTo>
                <a:lnTo>
                  <a:pt x="2890133" y="5093881"/>
                </a:lnTo>
                <a:lnTo>
                  <a:pt x="2929394" y="5071356"/>
                </a:lnTo>
                <a:lnTo>
                  <a:pt x="2968463" y="5048537"/>
                </a:lnTo>
                <a:lnTo>
                  <a:pt x="3007340" y="5025426"/>
                </a:lnTo>
                <a:lnTo>
                  <a:pt x="3046022" y="5002024"/>
                </a:lnTo>
                <a:lnTo>
                  <a:pt x="3084509" y="4978333"/>
                </a:lnTo>
                <a:lnTo>
                  <a:pt x="3122798" y="4954354"/>
                </a:lnTo>
                <a:lnTo>
                  <a:pt x="3160888" y="4930089"/>
                </a:lnTo>
                <a:lnTo>
                  <a:pt x="3198778" y="4905539"/>
                </a:lnTo>
                <a:lnTo>
                  <a:pt x="3236467" y="4880706"/>
                </a:lnTo>
                <a:lnTo>
                  <a:pt x="3273951" y="4855592"/>
                </a:lnTo>
                <a:lnTo>
                  <a:pt x="3311231" y="4830197"/>
                </a:lnTo>
                <a:lnTo>
                  <a:pt x="3348305" y="4804523"/>
                </a:lnTo>
                <a:lnTo>
                  <a:pt x="3385170" y="4778572"/>
                </a:lnTo>
                <a:lnTo>
                  <a:pt x="3421826" y="4752345"/>
                </a:lnTo>
                <a:lnTo>
                  <a:pt x="3458272" y="4725844"/>
                </a:lnTo>
                <a:lnTo>
                  <a:pt x="3494505" y="4699071"/>
                </a:lnTo>
                <a:lnTo>
                  <a:pt x="3530524" y="4672026"/>
                </a:lnTo>
                <a:lnTo>
                  <a:pt x="3566327" y="4644712"/>
                </a:lnTo>
                <a:lnTo>
                  <a:pt x="3601914" y="4617129"/>
                </a:lnTo>
                <a:lnTo>
                  <a:pt x="3637282" y="4589280"/>
                </a:lnTo>
                <a:lnTo>
                  <a:pt x="3672430" y="4561166"/>
                </a:lnTo>
                <a:lnTo>
                  <a:pt x="3707357" y="4532788"/>
                </a:lnTo>
                <a:lnTo>
                  <a:pt x="3742061" y="4504148"/>
                </a:lnTo>
                <a:lnTo>
                  <a:pt x="3776540" y="4475247"/>
                </a:lnTo>
                <a:lnTo>
                  <a:pt x="3810794" y="4446087"/>
                </a:lnTo>
                <a:lnTo>
                  <a:pt x="3844820" y="4416670"/>
                </a:lnTo>
                <a:lnTo>
                  <a:pt x="3878617" y="4386996"/>
                </a:lnTo>
                <a:lnTo>
                  <a:pt x="3912183" y="4357068"/>
                </a:lnTo>
                <a:lnTo>
                  <a:pt x="3945517" y="4326886"/>
                </a:lnTo>
                <a:lnTo>
                  <a:pt x="3978618" y="4296453"/>
                </a:lnTo>
                <a:lnTo>
                  <a:pt x="4011484" y="4265770"/>
                </a:lnTo>
                <a:lnTo>
                  <a:pt x="4044114" y="4234839"/>
                </a:lnTo>
                <a:lnTo>
                  <a:pt x="4076505" y="4203660"/>
                </a:lnTo>
                <a:lnTo>
                  <a:pt x="4108657" y="4172236"/>
                </a:lnTo>
                <a:lnTo>
                  <a:pt x="4140568" y="4140568"/>
                </a:lnTo>
                <a:lnTo>
                  <a:pt x="4172236" y="4108657"/>
                </a:lnTo>
                <a:lnTo>
                  <a:pt x="4203660" y="4076505"/>
                </a:lnTo>
                <a:lnTo>
                  <a:pt x="4234839" y="4044114"/>
                </a:lnTo>
                <a:lnTo>
                  <a:pt x="4265770" y="4011484"/>
                </a:lnTo>
                <a:lnTo>
                  <a:pt x="4296453" y="3978618"/>
                </a:lnTo>
                <a:lnTo>
                  <a:pt x="4326886" y="3945517"/>
                </a:lnTo>
                <a:lnTo>
                  <a:pt x="4357068" y="3912183"/>
                </a:lnTo>
                <a:lnTo>
                  <a:pt x="4386996" y="3878617"/>
                </a:lnTo>
                <a:lnTo>
                  <a:pt x="4416670" y="3844820"/>
                </a:lnTo>
                <a:lnTo>
                  <a:pt x="4446087" y="3810794"/>
                </a:lnTo>
                <a:lnTo>
                  <a:pt x="4475247" y="3776540"/>
                </a:lnTo>
                <a:lnTo>
                  <a:pt x="4504148" y="3742061"/>
                </a:lnTo>
                <a:lnTo>
                  <a:pt x="4532788" y="3707357"/>
                </a:lnTo>
                <a:lnTo>
                  <a:pt x="4561166" y="3672430"/>
                </a:lnTo>
                <a:lnTo>
                  <a:pt x="4589280" y="3637282"/>
                </a:lnTo>
                <a:lnTo>
                  <a:pt x="4617129" y="3601914"/>
                </a:lnTo>
                <a:lnTo>
                  <a:pt x="4644712" y="3566327"/>
                </a:lnTo>
                <a:lnTo>
                  <a:pt x="4672026" y="3530524"/>
                </a:lnTo>
                <a:lnTo>
                  <a:pt x="4699071" y="3494505"/>
                </a:lnTo>
                <a:lnTo>
                  <a:pt x="4725844" y="3458272"/>
                </a:lnTo>
                <a:lnTo>
                  <a:pt x="4752345" y="3421826"/>
                </a:lnTo>
                <a:lnTo>
                  <a:pt x="4778572" y="3385170"/>
                </a:lnTo>
                <a:lnTo>
                  <a:pt x="4804523" y="3348305"/>
                </a:lnTo>
                <a:lnTo>
                  <a:pt x="4830197" y="3311231"/>
                </a:lnTo>
                <a:lnTo>
                  <a:pt x="4855592" y="3273951"/>
                </a:lnTo>
                <a:lnTo>
                  <a:pt x="4880706" y="3236467"/>
                </a:lnTo>
                <a:lnTo>
                  <a:pt x="4905539" y="3198778"/>
                </a:lnTo>
                <a:lnTo>
                  <a:pt x="4930089" y="3160888"/>
                </a:lnTo>
                <a:lnTo>
                  <a:pt x="4954354" y="3122798"/>
                </a:lnTo>
                <a:lnTo>
                  <a:pt x="4978333" y="3084509"/>
                </a:lnTo>
                <a:lnTo>
                  <a:pt x="5002024" y="3046022"/>
                </a:lnTo>
                <a:lnTo>
                  <a:pt x="5025426" y="3007340"/>
                </a:lnTo>
                <a:lnTo>
                  <a:pt x="5048537" y="2968463"/>
                </a:lnTo>
                <a:lnTo>
                  <a:pt x="5071356" y="2929394"/>
                </a:lnTo>
                <a:lnTo>
                  <a:pt x="5093881" y="2890133"/>
                </a:lnTo>
                <a:lnTo>
                  <a:pt x="5116110" y="2850683"/>
                </a:lnTo>
                <a:lnTo>
                  <a:pt x="5138043" y="2811044"/>
                </a:lnTo>
                <a:lnTo>
                  <a:pt x="5159678" y="2771218"/>
                </a:lnTo>
                <a:lnTo>
                  <a:pt x="5181012" y="2731207"/>
                </a:lnTo>
                <a:lnTo>
                  <a:pt x="5202046" y="2691012"/>
                </a:lnTo>
                <a:lnTo>
                  <a:pt x="5222776" y="2650635"/>
                </a:lnTo>
                <a:lnTo>
                  <a:pt x="5243203" y="2610078"/>
                </a:lnTo>
                <a:lnTo>
                  <a:pt x="5263323" y="2569340"/>
                </a:lnTo>
                <a:lnTo>
                  <a:pt x="5283136" y="2528426"/>
                </a:lnTo>
                <a:lnTo>
                  <a:pt x="5302640" y="2487335"/>
                </a:lnTo>
                <a:lnTo>
                  <a:pt x="5321834" y="2446069"/>
                </a:lnTo>
                <a:lnTo>
                  <a:pt x="5340716" y="2404630"/>
                </a:lnTo>
                <a:lnTo>
                  <a:pt x="5359285" y="2363019"/>
                </a:lnTo>
                <a:lnTo>
                  <a:pt x="5377539" y="2321238"/>
                </a:lnTo>
                <a:lnTo>
                  <a:pt x="5395476" y="2279289"/>
                </a:lnTo>
                <a:lnTo>
                  <a:pt x="5413095" y="2237172"/>
                </a:lnTo>
                <a:lnTo>
                  <a:pt x="5430395" y="2194889"/>
                </a:lnTo>
                <a:lnTo>
                  <a:pt x="5447374" y="2152443"/>
                </a:lnTo>
                <a:lnTo>
                  <a:pt x="5464031" y="2109833"/>
                </a:lnTo>
                <a:lnTo>
                  <a:pt x="5480364" y="2067063"/>
                </a:lnTo>
                <a:lnTo>
                  <a:pt x="5496371" y="2024133"/>
                </a:lnTo>
                <a:lnTo>
                  <a:pt x="5512052" y="1981044"/>
                </a:lnTo>
                <a:lnTo>
                  <a:pt x="5527404" y="1937799"/>
                </a:lnTo>
                <a:lnTo>
                  <a:pt x="5542426" y="1894399"/>
                </a:lnTo>
                <a:lnTo>
                  <a:pt x="5557116" y="1850845"/>
                </a:lnTo>
                <a:lnTo>
                  <a:pt x="5571474" y="1807139"/>
                </a:lnTo>
                <a:lnTo>
                  <a:pt x="5585497" y="1763283"/>
                </a:lnTo>
                <a:lnTo>
                  <a:pt x="5599184" y="1719277"/>
                </a:lnTo>
                <a:lnTo>
                  <a:pt x="5612533" y="1675124"/>
                </a:lnTo>
                <a:lnTo>
                  <a:pt x="5625544" y="1630825"/>
                </a:lnTo>
                <a:lnTo>
                  <a:pt x="5638214" y="1586381"/>
                </a:lnTo>
                <a:lnTo>
                  <a:pt x="5650542" y="1541794"/>
                </a:lnTo>
                <a:lnTo>
                  <a:pt x="5662527" y="1497065"/>
                </a:lnTo>
                <a:lnTo>
                  <a:pt x="5674166" y="1452196"/>
                </a:lnTo>
                <a:lnTo>
                  <a:pt x="5685459" y="1407189"/>
                </a:lnTo>
                <a:lnTo>
                  <a:pt x="5696404" y="1362045"/>
                </a:lnTo>
                <a:lnTo>
                  <a:pt x="5707000" y="1316765"/>
                </a:lnTo>
                <a:lnTo>
                  <a:pt x="5717244" y="1271351"/>
                </a:lnTo>
                <a:lnTo>
                  <a:pt x="5727136" y="1225804"/>
                </a:lnTo>
                <a:lnTo>
                  <a:pt x="5736674" y="1180127"/>
                </a:lnTo>
                <a:lnTo>
                  <a:pt x="5745856" y="1134320"/>
                </a:lnTo>
                <a:lnTo>
                  <a:pt x="5754681" y="1088385"/>
                </a:lnTo>
                <a:lnTo>
                  <a:pt x="5763148" y="1042323"/>
                </a:lnTo>
                <a:lnTo>
                  <a:pt x="5771254" y="996137"/>
                </a:lnTo>
                <a:lnTo>
                  <a:pt x="5778999" y="949827"/>
                </a:lnTo>
                <a:lnTo>
                  <a:pt x="5786381" y="903395"/>
                </a:lnTo>
                <a:lnTo>
                  <a:pt x="5793398" y="856842"/>
                </a:lnTo>
                <a:lnTo>
                  <a:pt x="5800049" y="810171"/>
                </a:lnTo>
                <a:lnTo>
                  <a:pt x="5806332" y="763382"/>
                </a:lnTo>
                <a:lnTo>
                  <a:pt x="5812247" y="716477"/>
                </a:lnTo>
                <a:lnTo>
                  <a:pt x="5817790" y="669457"/>
                </a:lnTo>
                <a:lnTo>
                  <a:pt x="5822962" y="622325"/>
                </a:lnTo>
                <a:lnTo>
                  <a:pt x="5827760" y="575081"/>
                </a:lnTo>
                <a:lnTo>
                  <a:pt x="5832182" y="527728"/>
                </a:lnTo>
                <a:lnTo>
                  <a:pt x="5836228" y="480265"/>
                </a:lnTo>
                <a:lnTo>
                  <a:pt x="5839896" y="432696"/>
                </a:lnTo>
                <a:lnTo>
                  <a:pt x="5843184" y="385022"/>
                </a:lnTo>
                <a:lnTo>
                  <a:pt x="5846091" y="337244"/>
                </a:lnTo>
                <a:lnTo>
                  <a:pt x="5848615" y="289363"/>
                </a:lnTo>
                <a:lnTo>
                  <a:pt x="5850755" y="241381"/>
                </a:lnTo>
                <a:lnTo>
                  <a:pt x="5852509" y="193300"/>
                </a:lnTo>
                <a:lnTo>
                  <a:pt x="5853876" y="145121"/>
                </a:lnTo>
                <a:lnTo>
                  <a:pt x="5854855" y="96846"/>
                </a:lnTo>
                <a:lnTo>
                  <a:pt x="5855443" y="48476"/>
                </a:lnTo>
                <a:lnTo>
                  <a:pt x="5855639" y="12"/>
                </a:lnTo>
                <a:close/>
              </a:path>
            </a:pathLst>
          </a:custGeom>
          <a:solidFill>
            <a:srgbClr val="F9C0C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990600"/>
            <a:ext cx="12193193" cy="5855974"/>
            <a:chOff x="0" y="1002360"/>
            <a:chExt cx="12193193" cy="585597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002360"/>
              <a:ext cx="3617213" cy="1802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2178" y="1002360"/>
              <a:ext cx="451015" cy="46081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2800858"/>
              <a:ext cx="3617213" cy="18070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4604067"/>
              <a:ext cx="1808238" cy="18070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3193" y="4604061"/>
              <a:ext cx="1812820" cy="13552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33193" y="5945987"/>
              <a:ext cx="1320225" cy="45560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128799" y="6397752"/>
              <a:ext cx="2256701" cy="45072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0" y="1002364"/>
              <a:ext cx="8129270" cy="5855970"/>
            </a:xfrm>
            <a:custGeom>
              <a:avLst/>
              <a:gdLst/>
              <a:ahLst/>
              <a:cxnLst/>
              <a:rect l="l" t="t" r="r" b="b"/>
              <a:pathLst>
                <a:path w="8129270" h="5855970">
                  <a:moveTo>
                    <a:pt x="8128803" y="0"/>
                  </a:moveTo>
                  <a:lnTo>
                    <a:pt x="0" y="0"/>
                  </a:lnTo>
                  <a:lnTo>
                    <a:pt x="0" y="5855635"/>
                  </a:lnTo>
                  <a:lnTo>
                    <a:pt x="2274117" y="5855635"/>
                  </a:lnTo>
                  <a:lnTo>
                    <a:pt x="2370010" y="5854855"/>
                  </a:lnTo>
                  <a:lnTo>
                    <a:pt x="2466464" y="5852509"/>
                  </a:lnTo>
                  <a:lnTo>
                    <a:pt x="2562527" y="5848615"/>
                  </a:lnTo>
                  <a:lnTo>
                    <a:pt x="2658186" y="5843184"/>
                  </a:lnTo>
                  <a:lnTo>
                    <a:pt x="2753430" y="5836228"/>
                  </a:lnTo>
                  <a:lnTo>
                    <a:pt x="2848245" y="5827760"/>
                  </a:lnTo>
                  <a:lnTo>
                    <a:pt x="2942621" y="5817790"/>
                  </a:lnTo>
                  <a:lnTo>
                    <a:pt x="3036546" y="5806332"/>
                  </a:lnTo>
                  <a:lnTo>
                    <a:pt x="3130006" y="5793398"/>
                  </a:lnTo>
                  <a:lnTo>
                    <a:pt x="3222991" y="5778999"/>
                  </a:lnTo>
                  <a:lnTo>
                    <a:pt x="3315487" y="5763148"/>
                  </a:lnTo>
                  <a:lnTo>
                    <a:pt x="3407484" y="5745856"/>
                  </a:lnTo>
                  <a:lnTo>
                    <a:pt x="3498968" y="5727136"/>
                  </a:lnTo>
                  <a:lnTo>
                    <a:pt x="3589929" y="5707000"/>
                  </a:lnTo>
                  <a:lnTo>
                    <a:pt x="3680353" y="5685459"/>
                  </a:lnTo>
                  <a:lnTo>
                    <a:pt x="3770229" y="5662527"/>
                  </a:lnTo>
                  <a:lnTo>
                    <a:pt x="3859545" y="5638214"/>
                  </a:lnTo>
                  <a:lnTo>
                    <a:pt x="3948288" y="5612533"/>
                  </a:lnTo>
                  <a:lnTo>
                    <a:pt x="4036447" y="5585497"/>
                  </a:lnTo>
                  <a:lnTo>
                    <a:pt x="4124009" y="5557116"/>
                  </a:lnTo>
                  <a:lnTo>
                    <a:pt x="4210963" y="5527404"/>
                  </a:lnTo>
                  <a:lnTo>
                    <a:pt x="4297297" y="5496371"/>
                  </a:lnTo>
                  <a:lnTo>
                    <a:pt x="4382998" y="5464031"/>
                  </a:lnTo>
                  <a:lnTo>
                    <a:pt x="4468054" y="5430395"/>
                  </a:lnTo>
                  <a:lnTo>
                    <a:pt x="4552453" y="5395476"/>
                  </a:lnTo>
                  <a:lnTo>
                    <a:pt x="4636183" y="5359285"/>
                  </a:lnTo>
                  <a:lnTo>
                    <a:pt x="4719233" y="5321834"/>
                  </a:lnTo>
                  <a:lnTo>
                    <a:pt x="4801590" y="5283136"/>
                  </a:lnTo>
                  <a:lnTo>
                    <a:pt x="4883242" y="5243203"/>
                  </a:lnTo>
                  <a:lnTo>
                    <a:pt x="4964176" y="5202046"/>
                  </a:lnTo>
                  <a:lnTo>
                    <a:pt x="5044382" y="5159678"/>
                  </a:lnTo>
                  <a:lnTo>
                    <a:pt x="5084208" y="5138043"/>
                  </a:lnTo>
                  <a:lnTo>
                    <a:pt x="5123847" y="5116110"/>
                  </a:lnTo>
                  <a:lnTo>
                    <a:pt x="5163297" y="5093881"/>
                  </a:lnTo>
                  <a:lnTo>
                    <a:pt x="5202558" y="5071356"/>
                  </a:lnTo>
                  <a:lnTo>
                    <a:pt x="5241628" y="5048537"/>
                  </a:lnTo>
                  <a:lnTo>
                    <a:pt x="5280504" y="5025426"/>
                  </a:lnTo>
                  <a:lnTo>
                    <a:pt x="5319187" y="5002024"/>
                  </a:lnTo>
                  <a:lnTo>
                    <a:pt x="5357673" y="4978333"/>
                  </a:lnTo>
                  <a:lnTo>
                    <a:pt x="5395962" y="4954354"/>
                  </a:lnTo>
                  <a:lnTo>
                    <a:pt x="5434053" y="4930089"/>
                  </a:lnTo>
                  <a:lnTo>
                    <a:pt x="5471943" y="4905539"/>
                  </a:lnTo>
                  <a:lnTo>
                    <a:pt x="5509631" y="4880706"/>
                  </a:lnTo>
                  <a:lnTo>
                    <a:pt x="5547115" y="4855592"/>
                  </a:lnTo>
                  <a:lnTo>
                    <a:pt x="5584395" y="4830197"/>
                  </a:lnTo>
                  <a:lnTo>
                    <a:pt x="5621469" y="4804523"/>
                  </a:lnTo>
                  <a:lnTo>
                    <a:pt x="5658334" y="4778572"/>
                  </a:lnTo>
                  <a:lnTo>
                    <a:pt x="5694991" y="4752345"/>
                  </a:lnTo>
                  <a:lnTo>
                    <a:pt x="5731436" y="4725844"/>
                  </a:lnTo>
                  <a:lnTo>
                    <a:pt x="5767669" y="4699071"/>
                  </a:lnTo>
                  <a:lnTo>
                    <a:pt x="5803688" y="4672026"/>
                  </a:lnTo>
                  <a:lnTo>
                    <a:pt x="5839491" y="4644712"/>
                  </a:lnTo>
                  <a:lnTo>
                    <a:pt x="5875078" y="4617129"/>
                  </a:lnTo>
                  <a:lnTo>
                    <a:pt x="5910446" y="4589280"/>
                  </a:lnTo>
                  <a:lnTo>
                    <a:pt x="5945594" y="4561166"/>
                  </a:lnTo>
                  <a:lnTo>
                    <a:pt x="5980521" y="4532788"/>
                  </a:lnTo>
                  <a:lnTo>
                    <a:pt x="6015225" y="4504148"/>
                  </a:lnTo>
                  <a:lnTo>
                    <a:pt x="6049704" y="4475247"/>
                  </a:lnTo>
                  <a:lnTo>
                    <a:pt x="6083958" y="4446087"/>
                  </a:lnTo>
                  <a:lnTo>
                    <a:pt x="6117984" y="4416670"/>
                  </a:lnTo>
                  <a:lnTo>
                    <a:pt x="6151781" y="4386996"/>
                  </a:lnTo>
                  <a:lnTo>
                    <a:pt x="6185347" y="4357068"/>
                  </a:lnTo>
                  <a:lnTo>
                    <a:pt x="6218682" y="4326886"/>
                  </a:lnTo>
                  <a:lnTo>
                    <a:pt x="6251783" y="4296453"/>
                  </a:lnTo>
                  <a:lnTo>
                    <a:pt x="6284649" y="4265770"/>
                  </a:lnTo>
                  <a:lnTo>
                    <a:pt x="6317278" y="4234839"/>
                  </a:lnTo>
                  <a:lnTo>
                    <a:pt x="6349669" y="4203660"/>
                  </a:lnTo>
                  <a:lnTo>
                    <a:pt x="6381821" y="4172236"/>
                  </a:lnTo>
                  <a:lnTo>
                    <a:pt x="6413732" y="4140568"/>
                  </a:lnTo>
                  <a:lnTo>
                    <a:pt x="6445400" y="4108657"/>
                  </a:lnTo>
                  <a:lnTo>
                    <a:pt x="6476824" y="4076505"/>
                  </a:lnTo>
                  <a:lnTo>
                    <a:pt x="6508003" y="4044114"/>
                  </a:lnTo>
                  <a:lnTo>
                    <a:pt x="6538935" y="4011484"/>
                  </a:lnTo>
                  <a:lnTo>
                    <a:pt x="6569618" y="3978618"/>
                  </a:lnTo>
                  <a:lnTo>
                    <a:pt x="6600051" y="3945517"/>
                  </a:lnTo>
                  <a:lnTo>
                    <a:pt x="6630232" y="3912183"/>
                  </a:lnTo>
                  <a:lnTo>
                    <a:pt x="6660160" y="3878617"/>
                  </a:lnTo>
                  <a:lnTo>
                    <a:pt x="6689834" y="3844820"/>
                  </a:lnTo>
                  <a:lnTo>
                    <a:pt x="6719251" y="3810794"/>
                  </a:lnTo>
                  <a:lnTo>
                    <a:pt x="6748411" y="3776540"/>
                  </a:lnTo>
                  <a:lnTo>
                    <a:pt x="6777312" y="3742061"/>
                  </a:lnTo>
                  <a:lnTo>
                    <a:pt x="6805952" y="3707357"/>
                  </a:lnTo>
                  <a:lnTo>
                    <a:pt x="6834330" y="3672430"/>
                  </a:lnTo>
                  <a:lnTo>
                    <a:pt x="6862444" y="3637282"/>
                  </a:lnTo>
                  <a:lnTo>
                    <a:pt x="6890294" y="3601914"/>
                  </a:lnTo>
                  <a:lnTo>
                    <a:pt x="6917876" y="3566327"/>
                  </a:lnTo>
                  <a:lnTo>
                    <a:pt x="6945190" y="3530524"/>
                  </a:lnTo>
                  <a:lnTo>
                    <a:pt x="6972235" y="3494505"/>
                  </a:lnTo>
                  <a:lnTo>
                    <a:pt x="6999009" y="3458272"/>
                  </a:lnTo>
                  <a:lnTo>
                    <a:pt x="7025509" y="3421826"/>
                  </a:lnTo>
                  <a:lnTo>
                    <a:pt x="7051736" y="3385170"/>
                  </a:lnTo>
                  <a:lnTo>
                    <a:pt x="7077687" y="3348305"/>
                  </a:lnTo>
                  <a:lnTo>
                    <a:pt x="7103361" y="3311231"/>
                  </a:lnTo>
                  <a:lnTo>
                    <a:pt x="7128756" y="3273951"/>
                  </a:lnTo>
                  <a:lnTo>
                    <a:pt x="7153870" y="3236467"/>
                  </a:lnTo>
                  <a:lnTo>
                    <a:pt x="7178704" y="3198778"/>
                  </a:lnTo>
                  <a:lnTo>
                    <a:pt x="7203253" y="3160888"/>
                  </a:lnTo>
                  <a:lnTo>
                    <a:pt x="7227518" y="3122798"/>
                  </a:lnTo>
                  <a:lnTo>
                    <a:pt x="7251497" y="3084509"/>
                  </a:lnTo>
                  <a:lnTo>
                    <a:pt x="7275188" y="3046022"/>
                  </a:lnTo>
                  <a:lnTo>
                    <a:pt x="7298590" y="3007340"/>
                  </a:lnTo>
                  <a:lnTo>
                    <a:pt x="7321701" y="2968463"/>
                  </a:lnTo>
                  <a:lnTo>
                    <a:pt x="7344520" y="2929394"/>
                  </a:lnTo>
                  <a:lnTo>
                    <a:pt x="7367045" y="2890133"/>
                  </a:lnTo>
                  <a:lnTo>
                    <a:pt x="7389274" y="2850683"/>
                  </a:lnTo>
                  <a:lnTo>
                    <a:pt x="7411207" y="2811044"/>
                  </a:lnTo>
                  <a:lnTo>
                    <a:pt x="7432842" y="2771218"/>
                  </a:lnTo>
                  <a:lnTo>
                    <a:pt x="7454177" y="2731207"/>
                  </a:lnTo>
                  <a:lnTo>
                    <a:pt x="7475210" y="2691012"/>
                  </a:lnTo>
                  <a:lnTo>
                    <a:pt x="7495941" y="2650635"/>
                  </a:lnTo>
                  <a:lnTo>
                    <a:pt x="7516367" y="2610078"/>
                  </a:lnTo>
                  <a:lnTo>
                    <a:pt x="7536487" y="2569340"/>
                  </a:lnTo>
                  <a:lnTo>
                    <a:pt x="7556300" y="2528426"/>
                  </a:lnTo>
                  <a:lnTo>
                    <a:pt x="7575805" y="2487335"/>
                  </a:lnTo>
                  <a:lnTo>
                    <a:pt x="7594998" y="2446069"/>
                  </a:lnTo>
                  <a:lnTo>
                    <a:pt x="7613880" y="2404630"/>
                  </a:lnTo>
                  <a:lnTo>
                    <a:pt x="7632449" y="2363019"/>
                  </a:lnTo>
                  <a:lnTo>
                    <a:pt x="7650703" y="2321238"/>
                  </a:lnTo>
                  <a:lnTo>
                    <a:pt x="7668640" y="2279289"/>
                  </a:lnTo>
                  <a:lnTo>
                    <a:pt x="7686259" y="2237172"/>
                  </a:lnTo>
                  <a:lnTo>
                    <a:pt x="7703559" y="2194889"/>
                  </a:lnTo>
                  <a:lnTo>
                    <a:pt x="7720539" y="2152443"/>
                  </a:lnTo>
                  <a:lnTo>
                    <a:pt x="7737195" y="2109833"/>
                  </a:lnTo>
                  <a:lnTo>
                    <a:pt x="7753528" y="2067063"/>
                  </a:lnTo>
                  <a:lnTo>
                    <a:pt x="7769535" y="2024133"/>
                  </a:lnTo>
                  <a:lnTo>
                    <a:pt x="7785216" y="1981044"/>
                  </a:lnTo>
                  <a:lnTo>
                    <a:pt x="7800568" y="1937799"/>
                  </a:lnTo>
                  <a:lnTo>
                    <a:pt x="7815590" y="1894399"/>
                  </a:lnTo>
                  <a:lnTo>
                    <a:pt x="7830280" y="1850845"/>
                  </a:lnTo>
                  <a:lnTo>
                    <a:pt x="7844638" y="1807139"/>
                  </a:lnTo>
                  <a:lnTo>
                    <a:pt x="7858661" y="1763283"/>
                  </a:lnTo>
                  <a:lnTo>
                    <a:pt x="7872348" y="1719277"/>
                  </a:lnTo>
                  <a:lnTo>
                    <a:pt x="7885698" y="1675124"/>
                  </a:lnTo>
                  <a:lnTo>
                    <a:pt x="7898708" y="1630825"/>
                  </a:lnTo>
                  <a:lnTo>
                    <a:pt x="7911378" y="1586381"/>
                  </a:lnTo>
                  <a:lnTo>
                    <a:pt x="7923706" y="1541794"/>
                  </a:lnTo>
                  <a:lnTo>
                    <a:pt x="7935691" y="1497065"/>
                  </a:lnTo>
                  <a:lnTo>
                    <a:pt x="7947331" y="1452196"/>
                  </a:lnTo>
                  <a:lnTo>
                    <a:pt x="7958624" y="1407189"/>
                  </a:lnTo>
                  <a:lnTo>
                    <a:pt x="7969569" y="1362045"/>
                  </a:lnTo>
                  <a:lnTo>
                    <a:pt x="7980164" y="1316765"/>
                  </a:lnTo>
                  <a:lnTo>
                    <a:pt x="7990409" y="1271351"/>
                  </a:lnTo>
                  <a:lnTo>
                    <a:pt x="8000300" y="1225804"/>
                  </a:lnTo>
                  <a:lnTo>
                    <a:pt x="8009838" y="1180127"/>
                  </a:lnTo>
                  <a:lnTo>
                    <a:pt x="8019020" y="1134320"/>
                  </a:lnTo>
                  <a:lnTo>
                    <a:pt x="8027845" y="1088385"/>
                  </a:lnTo>
                  <a:lnTo>
                    <a:pt x="8036312" y="1042323"/>
                  </a:lnTo>
                  <a:lnTo>
                    <a:pt x="8044418" y="996137"/>
                  </a:lnTo>
                  <a:lnTo>
                    <a:pt x="8052163" y="949827"/>
                  </a:lnTo>
                  <a:lnTo>
                    <a:pt x="8059545" y="903395"/>
                  </a:lnTo>
                  <a:lnTo>
                    <a:pt x="8066562" y="856842"/>
                  </a:lnTo>
                  <a:lnTo>
                    <a:pt x="8073213" y="810171"/>
                  </a:lnTo>
                  <a:lnTo>
                    <a:pt x="8079497" y="763382"/>
                  </a:lnTo>
                  <a:lnTo>
                    <a:pt x="8085411" y="716477"/>
                  </a:lnTo>
                  <a:lnTo>
                    <a:pt x="8090954" y="669457"/>
                  </a:lnTo>
                  <a:lnTo>
                    <a:pt x="8096126" y="622325"/>
                  </a:lnTo>
                  <a:lnTo>
                    <a:pt x="8100924" y="575081"/>
                  </a:lnTo>
                  <a:lnTo>
                    <a:pt x="8105346" y="527728"/>
                  </a:lnTo>
                  <a:lnTo>
                    <a:pt x="8109392" y="480265"/>
                  </a:lnTo>
                  <a:lnTo>
                    <a:pt x="8113060" y="432696"/>
                  </a:lnTo>
                  <a:lnTo>
                    <a:pt x="8116348" y="385022"/>
                  </a:lnTo>
                  <a:lnTo>
                    <a:pt x="8119255" y="337244"/>
                  </a:lnTo>
                  <a:lnTo>
                    <a:pt x="8121779" y="289363"/>
                  </a:lnTo>
                  <a:lnTo>
                    <a:pt x="8123919" y="241381"/>
                  </a:lnTo>
                  <a:lnTo>
                    <a:pt x="8125674" y="193300"/>
                  </a:lnTo>
                  <a:lnTo>
                    <a:pt x="8127041" y="145121"/>
                  </a:lnTo>
                  <a:lnTo>
                    <a:pt x="8128019" y="96846"/>
                  </a:lnTo>
                  <a:lnTo>
                    <a:pt x="8128607" y="48476"/>
                  </a:lnTo>
                  <a:lnTo>
                    <a:pt x="8128803" y="12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97199" y="2851754"/>
            <a:ext cx="3695524" cy="215443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445770">
              <a:spcBef>
                <a:spcPts val="100"/>
              </a:spcBef>
            </a:pPr>
            <a:r>
              <a:rPr lang="nl-NL" sz="3000" b="1">
                <a:solidFill>
                  <a:srgbClr val="FFFFFF"/>
                </a:solidFill>
                <a:latin typeface="Niramit"/>
              </a:rPr>
              <a:t>Het andere gesprek</a:t>
            </a:r>
            <a:endParaRPr/>
          </a:p>
          <a:p>
            <a:pPr marL="12700" marR="445770">
              <a:lnSpc>
                <a:spcPct val="100000"/>
              </a:lnSpc>
              <a:spcBef>
                <a:spcPts val="100"/>
              </a:spcBef>
            </a:pPr>
            <a:endParaRPr lang="nl-NL" sz="3000" b="1">
              <a:solidFill>
                <a:srgbClr val="FFFFFF"/>
              </a:solidFill>
              <a:latin typeface="Niramit"/>
              <a:cs typeface="Niramit"/>
            </a:endParaRPr>
          </a:p>
          <a:p>
            <a:pPr algn="l"/>
            <a:r>
              <a:rPr lang="nl-NL">
                <a:hlinkClick r:id="rId10"/>
              </a:rPr>
              <a:t>https://youtu.be/P79DxRGRXCU</a:t>
            </a:r>
            <a:endParaRPr lang="nl-NL"/>
          </a:p>
          <a:p>
            <a:pPr marL="12700" marR="445770">
              <a:spcBef>
                <a:spcPts val="100"/>
              </a:spcBef>
            </a:pPr>
            <a:endParaRPr lang="nl-NL" sz="3000" b="1">
              <a:solidFill>
                <a:srgbClr val="FFFFFF"/>
              </a:solidFill>
              <a:latin typeface="Niramit"/>
              <a:cs typeface="Niramit"/>
            </a:endParaRPr>
          </a:p>
          <a:p>
            <a:pPr>
              <a:spcBef>
                <a:spcPts val="25"/>
              </a:spcBef>
            </a:pPr>
            <a:endParaRPr lang="nl-NL" sz="2750">
              <a:latin typeface="Niramit"/>
              <a:cs typeface="Nirami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15" name="object 15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293565" y="495300"/>
            <a:ext cx="6843395" cy="58639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/>
              <a:t>Voorbeeld</a:t>
            </a:r>
            <a:endParaRPr lang="nl-NL" spc="-75"/>
          </a:p>
        </p:txBody>
      </p:sp>
    </p:spTree>
    <p:extLst>
      <p:ext uri="{BB962C8B-B14F-4D97-AF65-F5344CB8AC3E}">
        <p14:creationId xmlns:p14="http://schemas.microsoft.com/office/powerpoint/2010/main" val="429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04856"/>
            <a:ext cx="12212243" cy="665314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263050" y="4727671"/>
            <a:ext cx="1422400" cy="152082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800" b="1" spc="-10" err="1">
                <a:solidFill>
                  <a:srgbClr val="FFFFFF"/>
                </a:solidFill>
                <a:latin typeface="Niramit"/>
                <a:cs typeface="Niramit"/>
              </a:rPr>
              <a:t>Vervolg</a:t>
            </a: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?</a:t>
            </a:r>
            <a:endParaRPr sz="1800">
              <a:latin typeface="Niramit"/>
              <a:cs typeface="Niramit"/>
            </a:endParaRPr>
          </a:p>
          <a:p>
            <a:pPr marL="12700" marR="8890">
              <a:lnSpc>
                <a:spcPct val="100000"/>
              </a:lnSpc>
              <a:spcBef>
                <a:spcPts val="434"/>
              </a:spcBef>
            </a:pP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De</a:t>
            </a:r>
            <a:r>
              <a:rPr sz="1000" spc="2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deelnemer</a:t>
            </a:r>
            <a:r>
              <a:rPr sz="1000" spc="3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krijgt</a:t>
            </a:r>
            <a:r>
              <a:rPr sz="1000" spc="3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20">
                <a:solidFill>
                  <a:srgbClr val="FFFFFF"/>
                </a:solidFill>
                <a:latin typeface="Niramit-Light"/>
                <a:cs typeface="Niramit-Light"/>
              </a:rPr>
              <a:t>hulp </a:t>
            </a:r>
            <a:r>
              <a:rPr sz="1000" spc="-30">
                <a:solidFill>
                  <a:srgbClr val="FFFFFF"/>
                </a:solidFill>
                <a:latin typeface="Niramit-Light"/>
                <a:cs typeface="Niramit-Light"/>
              </a:rPr>
              <a:t>bij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 activiteiten</a:t>
            </a:r>
            <a:r>
              <a:rPr sz="1000" spc="1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die</a:t>
            </a:r>
            <a:r>
              <a:rPr sz="1000" spc="1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20">
                <a:solidFill>
                  <a:srgbClr val="FFFFFF"/>
                </a:solidFill>
                <a:latin typeface="Niramit-Light"/>
                <a:cs typeface="Niramit-Light"/>
              </a:rPr>
              <a:t>hij/ </a:t>
            </a:r>
            <a:r>
              <a:rPr sz="1000" spc="-30">
                <a:solidFill>
                  <a:srgbClr val="FFFFFF"/>
                </a:solidFill>
                <a:latin typeface="Niramit-Light"/>
                <a:cs typeface="Niramit-Light"/>
              </a:rPr>
              <a:t>zij</a:t>
            </a:r>
            <a:r>
              <a:rPr sz="1000" spc="-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niet</a:t>
            </a:r>
            <a:r>
              <a:rPr sz="1000" spc="-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zelfstandig </a:t>
            </a:r>
            <a:r>
              <a:rPr sz="1000" spc="-25">
                <a:solidFill>
                  <a:srgbClr val="FFFFFF"/>
                </a:solidFill>
                <a:latin typeface="Niramit-Light"/>
                <a:cs typeface="Niramit-Light"/>
              </a:rPr>
              <a:t>kan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uitvoeren</a:t>
            </a:r>
            <a:r>
              <a:rPr sz="1000" spc="-7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zoals:</a:t>
            </a:r>
            <a:endParaRPr sz="1000">
              <a:latin typeface="Niramit-Light"/>
              <a:cs typeface="Niramit-Light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Maatjestrajact</a:t>
            </a:r>
            <a:endParaRPr sz="1000">
              <a:latin typeface="Niramit-Light"/>
              <a:cs typeface="Niramit-Light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Indactie</a:t>
            </a:r>
            <a:r>
              <a:rPr sz="1000" spc="6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wijkverpleging</a:t>
            </a:r>
            <a:endParaRPr sz="1000">
              <a:latin typeface="Niramit-Light"/>
              <a:cs typeface="Niramit-Light"/>
            </a:endParaRPr>
          </a:p>
          <a:p>
            <a:pPr marL="94615" indent="-82550">
              <a:lnSpc>
                <a:spcPct val="100000"/>
              </a:lnSpc>
              <a:buChar char="•"/>
              <a:tabLst>
                <a:tab pos="95250" algn="l"/>
              </a:tabLst>
            </a:pPr>
            <a:r>
              <a:rPr sz="1000" spc="-20">
                <a:solidFill>
                  <a:srgbClr val="FFFFFF"/>
                </a:solidFill>
                <a:latin typeface="Niramit-Light"/>
                <a:cs typeface="Niramit-Light"/>
              </a:rPr>
              <a:t>etc.</a:t>
            </a:r>
            <a:endParaRPr sz="1000">
              <a:latin typeface="Niramit-Light"/>
              <a:cs typeface="Niramit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10899" y="1374902"/>
            <a:ext cx="1948255" cy="9643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10"/>
              </a:lnSpc>
              <a:spcBef>
                <a:spcPts val="100"/>
              </a:spcBef>
            </a:pP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Binnen</a:t>
            </a:r>
            <a:r>
              <a:rPr sz="1100" spc="15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1</a:t>
            </a:r>
            <a:r>
              <a:rPr sz="1100" spc="20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Week</a:t>
            </a:r>
            <a:r>
              <a:rPr sz="1100" spc="20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na</a:t>
            </a:r>
            <a:r>
              <a:rPr sz="1100" spc="20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 spc="-10">
                <a:solidFill>
                  <a:srgbClr val="53184D"/>
                </a:solidFill>
                <a:latin typeface="Niramit"/>
                <a:cs typeface="Niramit"/>
              </a:rPr>
              <a:t>Aanmelding</a:t>
            </a:r>
            <a:endParaRPr sz="1100">
              <a:latin typeface="Niramit"/>
              <a:cs typeface="Niramit"/>
            </a:endParaRPr>
          </a:p>
          <a:p>
            <a:pPr marL="12700" marR="24765">
              <a:lnSpc>
                <a:spcPts val="1800"/>
              </a:lnSpc>
              <a:spcBef>
                <a:spcPts val="250"/>
              </a:spcBef>
            </a:pP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Inventarisatie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van de </a:t>
            </a:r>
            <a:r>
              <a:rPr sz="1800" b="1" spc="-20">
                <a:solidFill>
                  <a:srgbClr val="FFFFFF"/>
                </a:solidFill>
                <a:latin typeface="Niramit"/>
                <a:cs typeface="Niramit"/>
              </a:rPr>
              <a:t>hulpvraag</a:t>
            </a:r>
            <a:endParaRPr sz="1800">
              <a:latin typeface="Niramit"/>
              <a:cs typeface="Niramit"/>
            </a:endParaRPr>
          </a:p>
          <a:p>
            <a:pPr marL="12700" marR="381635">
              <a:lnSpc>
                <a:spcPct val="100000"/>
              </a:lnSpc>
              <a:spcBef>
                <a:spcPts val="395"/>
              </a:spcBef>
            </a:pP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Betrokken</a:t>
            </a:r>
            <a:r>
              <a:rPr sz="800" i="1" spc="-1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zijn: verpleegkundige,</a:t>
            </a:r>
            <a:r>
              <a:rPr sz="800" i="1" spc="500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 spc="-10" err="1">
                <a:solidFill>
                  <a:srgbClr val="53184D"/>
                </a:solidFill>
                <a:latin typeface="Niramit-LightItalic"/>
                <a:cs typeface="Niramit-LightItalic"/>
              </a:rPr>
              <a:t>welzijnswerker</a:t>
            </a:r>
            <a:r>
              <a:rPr sz="800" i="1" spc="-1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en </a:t>
            </a: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ergotherapeut</a:t>
            </a:r>
            <a:endParaRPr sz="800">
              <a:latin typeface="Niramit-LightItalic"/>
              <a:cs typeface="Niramit-LightItal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218300" y="1374902"/>
            <a:ext cx="2367280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10"/>
              </a:lnSpc>
              <a:spcBef>
                <a:spcPts val="100"/>
              </a:spcBef>
            </a:pPr>
            <a:r>
              <a:rPr sz="1100" spc="-10">
                <a:solidFill>
                  <a:srgbClr val="53184D"/>
                </a:solidFill>
                <a:latin typeface="Niramit"/>
                <a:cs typeface="Niramit"/>
              </a:rPr>
              <a:t>Uiterlijk</a:t>
            </a:r>
            <a:r>
              <a:rPr sz="1100" spc="-5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week</a:t>
            </a:r>
            <a:r>
              <a:rPr sz="1100" spc="-5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 spc="-25">
                <a:solidFill>
                  <a:srgbClr val="53184D"/>
                </a:solidFill>
                <a:latin typeface="Niramit"/>
                <a:cs typeface="Niramit"/>
              </a:rPr>
              <a:t>12</a:t>
            </a:r>
            <a:endParaRPr sz="1100">
              <a:latin typeface="Niramit"/>
              <a:cs typeface="Niramit"/>
            </a:endParaRPr>
          </a:p>
          <a:p>
            <a:pPr marL="12700">
              <a:lnSpc>
                <a:spcPts val="2050"/>
              </a:lnSpc>
            </a:pP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Evaluatie</a:t>
            </a:r>
            <a:endParaRPr sz="1800">
              <a:latin typeface="Niramit"/>
              <a:cs typeface="Niramit"/>
            </a:endParaRPr>
          </a:p>
          <a:p>
            <a:pPr marL="20955" marR="5080">
              <a:lnSpc>
                <a:spcPct val="100000"/>
              </a:lnSpc>
              <a:spcBef>
                <a:spcPts val="655"/>
              </a:spcBef>
            </a:pP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Afrondend gesprek</a:t>
            </a:r>
            <a:r>
              <a:rPr sz="1000" spc="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met</a:t>
            </a:r>
            <a:r>
              <a:rPr sz="1000" spc="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verpleegkundige, welzijnswerker,</a:t>
            </a:r>
            <a:r>
              <a:rPr sz="1000" spc="-1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ergotherapeut,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mantelzorger</a:t>
            </a:r>
            <a:r>
              <a:rPr sz="1000" spc="2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en</a:t>
            </a:r>
            <a:r>
              <a:rPr sz="1000" spc="3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cliënt</a:t>
            </a:r>
            <a:endParaRPr sz="1000">
              <a:latin typeface="Niramit-Light"/>
              <a:cs typeface="Niramit-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8088" y="4365497"/>
            <a:ext cx="2127250" cy="16568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885">
              <a:lnSpc>
                <a:spcPts val="1210"/>
              </a:lnSpc>
              <a:spcBef>
                <a:spcPts val="100"/>
              </a:spcBef>
            </a:pP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Week</a:t>
            </a:r>
            <a:r>
              <a:rPr sz="1100" spc="-5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2 en week </a:t>
            </a:r>
            <a:r>
              <a:rPr sz="1100" spc="-50">
                <a:solidFill>
                  <a:srgbClr val="53184D"/>
                </a:solidFill>
                <a:latin typeface="Niramit"/>
                <a:cs typeface="Niramit"/>
              </a:rPr>
              <a:t>3</a:t>
            </a:r>
            <a:endParaRPr sz="1100">
              <a:latin typeface="Niramit"/>
              <a:cs typeface="Niramit"/>
            </a:endParaRPr>
          </a:p>
          <a:p>
            <a:pPr marL="358775" marR="5080" indent="-346710">
              <a:lnSpc>
                <a:spcPts val="1800"/>
              </a:lnSpc>
              <a:spcBef>
                <a:spcPts val="250"/>
              </a:spcBef>
            </a:pP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Afspraak</a:t>
            </a:r>
            <a:r>
              <a:rPr sz="1800" b="1" spc="-2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met</a:t>
            </a:r>
            <a:r>
              <a:rPr sz="1800" b="1" spc="-1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 spc="-10" err="1">
                <a:solidFill>
                  <a:srgbClr val="FFFFFF"/>
                </a:solidFill>
                <a:latin typeface="Niramit"/>
                <a:cs typeface="Niramit"/>
              </a:rPr>
              <a:t>cliënt</a:t>
            </a: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lang="nl-NL" b="1" spc="-10">
                <a:solidFill>
                  <a:srgbClr val="FFFFFF"/>
                </a:solidFill>
                <a:latin typeface="Niramit"/>
                <a:cs typeface="Niramit"/>
              </a:rPr>
              <a:t>é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n</a:t>
            </a:r>
            <a:r>
              <a:rPr sz="1800" b="1" spc="5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mantelzorger</a:t>
            </a:r>
            <a:endParaRPr sz="1800">
              <a:latin typeface="Niramit"/>
              <a:cs typeface="Niramit"/>
            </a:endParaRPr>
          </a:p>
          <a:p>
            <a:pPr marL="81915" marR="5715" indent="-82550" algn="r">
              <a:lnSpc>
                <a:spcPct val="100000"/>
              </a:lnSpc>
              <a:spcBef>
                <a:spcPts val="390"/>
              </a:spcBef>
              <a:buChar char="•"/>
              <a:tabLst>
                <a:tab pos="82550" algn="l"/>
              </a:tabLst>
            </a:pP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Observatie</a:t>
            </a:r>
            <a:endParaRPr sz="1000">
              <a:latin typeface="Niramit-Light"/>
              <a:cs typeface="Niramit-Light"/>
            </a:endParaRPr>
          </a:p>
          <a:p>
            <a:pPr marL="81915" marR="5715" indent="-82550" algn="r">
              <a:lnSpc>
                <a:spcPct val="100000"/>
              </a:lnSpc>
              <a:buChar char="•"/>
              <a:tabLst>
                <a:tab pos="82550" algn="l"/>
              </a:tabLst>
            </a:pP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Het</a:t>
            </a:r>
            <a:r>
              <a:rPr sz="1000" spc="-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brede</a:t>
            </a:r>
            <a:r>
              <a:rPr sz="1000" spc="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gesprek</a:t>
            </a:r>
            <a:r>
              <a:rPr sz="1000" spc="5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voeren</a:t>
            </a:r>
            <a:endParaRPr sz="1000">
              <a:latin typeface="Niramit-Light"/>
              <a:cs typeface="Niramit-Light"/>
            </a:endParaRPr>
          </a:p>
          <a:p>
            <a:pPr marL="81915" marR="5715" lvl="1" indent="-82550" algn="r">
              <a:lnSpc>
                <a:spcPct val="100000"/>
              </a:lnSpc>
              <a:buChar char="•"/>
              <a:tabLst>
                <a:tab pos="82550" algn="l"/>
              </a:tabLst>
            </a:pP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0-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meting</a:t>
            </a:r>
            <a:endParaRPr sz="1000">
              <a:latin typeface="Niramit-Light"/>
              <a:cs typeface="Niramit-Light"/>
            </a:endParaRPr>
          </a:p>
          <a:p>
            <a:pPr marL="81915" marR="5715" lvl="1" indent="-82550" algn="r">
              <a:lnSpc>
                <a:spcPct val="100000"/>
              </a:lnSpc>
              <a:buChar char="•"/>
              <a:tabLst>
                <a:tab pos="82550" algn="l"/>
              </a:tabLst>
            </a:pP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ID-</a:t>
            </a:r>
            <a:r>
              <a:rPr sz="1000" spc="-20">
                <a:solidFill>
                  <a:srgbClr val="FFFFFF"/>
                </a:solidFill>
                <a:latin typeface="Niramit-Light"/>
                <a:cs typeface="Niramit-Light"/>
              </a:rPr>
              <a:t>check</a:t>
            </a:r>
            <a:endParaRPr sz="1000">
              <a:latin typeface="Niramit-Light"/>
              <a:cs typeface="Niramit-Light"/>
            </a:endParaRPr>
          </a:p>
          <a:p>
            <a:pPr marL="631825" marR="6350" indent="19685">
              <a:lnSpc>
                <a:spcPct val="100000"/>
              </a:lnSpc>
              <a:spcBef>
                <a:spcPts val="625"/>
              </a:spcBef>
            </a:pP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Betrokken</a:t>
            </a:r>
            <a:r>
              <a:rPr sz="800" i="1" spc="-1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zijn: verpleegkundige,</a:t>
            </a:r>
            <a:r>
              <a:rPr sz="800" i="1" spc="500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 spc="-10" err="1">
                <a:solidFill>
                  <a:srgbClr val="53184D"/>
                </a:solidFill>
                <a:latin typeface="Niramit-LightItalic"/>
                <a:cs typeface="Niramit-LightItalic"/>
              </a:rPr>
              <a:t>welzijnswerker</a:t>
            </a:r>
            <a:r>
              <a:rPr sz="800" i="1" spc="-1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en </a:t>
            </a: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ergotherapeut</a:t>
            </a:r>
            <a:endParaRPr sz="800">
              <a:latin typeface="Niramit-LightItalic"/>
              <a:cs typeface="Niramit-LightItal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94484" y="5296317"/>
            <a:ext cx="3152775" cy="10849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10"/>
              </a:lnSpc>
              <a:spcBef>
                <a:spcPts val="100"/>
              </a:spcBef>
            </a:pPr>
            <a:r>
              <a:rPr sz="1100" spc="-10">
                <a:solidFill>
                  <a:srgbClr val="53184D"/>
                </a:solidFill>
                <a:latin typeface="Niramit"/>
                <a:cs typeface="Niramit"/>
              </a:rPr>
              <a:t>Uiterlijk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week</a:t>
            </a:r>
            <a:r>
              <a:rPr sz="1100" spc="5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3</a:t>
            </a:r>
            <a:r>
              <a:rPr sz="1100" spc="5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 spc="-10">
                <a:solidFill>
                  <a:srgbClr val="53184D"/>
                </a:solidFill>
                <a:latin typeface="Niramit"/>
                <a:cs typeface="Niramit"/>
              </a:rPr>
              <a:t>gereed</a:t>
            </a:r>
            <a:endParaRPr sz="1100">
              <a:latin typeface="Niramit"/>
              <a:cs typeface="Niramit"/>
            </a:endParaRPr>
          </a:p>
          <a:p>
            <a:pPr marL="12700" marR="5080">
              <a:lnSpc>
                <a:spcPts val="1800"/>
              </a:lnSpc>
              <a:spcBef>
                <a:spcPts val="250"/>
              </a:spcBef>
            </a:pP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Doelen</a:t>
            </a:r>
            <a:r>
              <a:rPr sz="1800" b="1" spc="5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en</a:t>
            </a:r>
            <a:r>
              <a:rPr sz="1800" b="1" spc="6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begeleiding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vastleggen</a:t>
            </a:r>
            <a:r>
              <a:rPr sz="1800" b="1" spc="-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in</a:t>
            </a:r>
            <a:r>
              <a:rPr sz="1800" b="1" spc="-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een </a:t>
            </a:r>
            <a:r>
              <a:rPr sz="1800" b="1" spc="-10" err="1">
                <a:solidFill>
                  <a:srgbClr val="FFFFFF"/>
                </a:solidFill>
                <a:latin typeface="Niramit"/>
                <a:cs typeface="Niramit"/>
              </a:rPr>
              <a:t>persoonlijk</a:t>
            </a: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 spc="-10" err="1">
                <a:solidFill>
                  <a:srgbClr val="FFFFFF"/>
                </a:solidFill>
                <a:latin typeface="Niramit"/>
                <a:cs typeface="Niramit"/>
              </a:rPr>
              <a:t>werkplan</a:t>
            </a:r>
            <a:r>
              <a:rPr lang="nl-NL" b="1" spc="-10">
                <a:solidFill>
                  <a:srgbClr val="FFFFFF"/>
                </a:solidFill>
                <a:latin typeface="Niramit"/>
                <a:cs typeface="Niramit"/>
              </a:rPr>
              <a:t> / Plan van Aanpak</a:t>
            </a:r>
            <a:endParaRPr sz="1800"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800" i="1" spc="-25">
                <a:solidFill>
                  <a:srgbClr val="53184D"/>
                </a:solidFill>
                <a:latin typeface="Niramit-LightItalic"/>
                <a:cs typeface="Niramit-LightItalic"/>
              </a:rPr>
              <a:t>OZO</a:t>
            </a:r>
            <a:endParaRPr sz="800">
              <a:latin typeface="Niramit-LightItalic"/>
              <a:cs typeface="Niramit-LightItal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82202" y="1374902"/>
            <a:ext cx="2813050" cy="18184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10"/>
              </a:lnSpc>
              <a:spcBef>
                <a:spcPts val="100"/>
              </a:spcBef>
            </a:pPr>
            <a:r>
              <a:rPr sz="1100" spc="-10">
                <a:solidFill>
                  <a:srgbClr val="53184D"/>
                </a:solidFill>
                <a:latin typeface="Niramit"/>
                <a:cs typeface="Niramit"/>
              </a:rPr>
              <a:t>Vanaf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 de</a:t>
            </a:r>
            <a:r>
              <a:rPr sz="1100" spc="10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>
                <a:solidFill>
                  <a:srgbClr val="53184D"/>
                </a:solidFill>
                <a:latin typeface="Niramit"/>
                <a:cs typeface="Niramit"/>
              </a:rPr>
              <a:t>3e</a:t>
            </a:r>
            <a:r>
              <a:rPr sz="1100" spc="10">
                <a:solidFill>
                  <a:srgbClr val="53184D"/>
                </a:solidFill>
                <a:latin typeface="Niramit"/>
                <a:cs typeface="Niramit"/>
              </a:rPr>
              <a:t> </a:t>
            </a:r>
            <a:r>
              <a:rPr sz="1100" spc="-20">
                <a:solidFill>
                  <a:srgbClr val="53184D"/>
                </a:solidFill>
                <a:latin typeface="Niramit"/>
                <a:cs typeface="Niramit"/>
              </a:rPr>
              <a:t>week</a:t>
            </a:r>
            <a:endParaRPr sz="1100">
              <a:latin typeface="Niramit"/>
              <a:cs typeface="Niramit"/>
            </a:endParaRPr>
          </a:p>
          <a:p>
            <a:pPr marL="12700">
              <a:lnSpc>
                <a:spcPts val="1870"/>
              </a:lnSpc>
            </a:pP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Dagelijkse</a:t>
            </a:r>
            <a:r>
              <a:rPr sz="1800" b="1" spc="-7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begeleiding</a:t>
            </a:r>
            <a:endParaRPr sz="1800">
              <a:latin typeface="Niramit"/>
              <a:cs typeface="Niramit"/>
            </a:endParaRPr>
          </a:p>
          <a:p>
            <a:pPr marL="12700">
              <a:lnSpc>
                <a:spcPts val="1980"/>
              </a:lnSpc>
            </a:pP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op</a:t>
            </a:r>
            <a:r>
              <a:rPr sz="1800" b="1" spc="1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basis</a:t>
            </a:r>
            <a:r>
              <a:rPr sz="1800" b="1" spc="2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van</a:t>
            </a:r>
            <a:r>
              <a:rPr sz="1800" b="1" spc="1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>
                <a:solidFill>
                  <a:srgbClr val="FFFFFF"/>
                </a:solidFill>
                <a:latin typeface="Niramit"/>
                <a:cs typeface="Niramit"/>
              </a:rPr>
              <a:t>het</a:t>
            </a:r>
            <a:r>
              <a:rPr sz="1800" b="1" spc="2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1800" b="1" spc="-10">
                <a:solidFill>
                  <a:srgbClr val="FFFFFF"/>
                </a:solidFill>
                <a:latin typeface="Niramit"/>
                <a:cs typeface="Niramit"/>
              </a:rPr>
              <a:t>werkplan</a:t>
            </a:r>
            <a:endParaRPr sz="1800">
              <a:latin typeface="Niramit"/>
              <a:cs typeface="Niramit"/>
            </a:endParaRPr>
          </a:p>
          <a:p>
            <a:pPr marL="24765" marR="1729739">
              <a:lnSpc>
                <a:spcPct val="100000"/>
              </a:lnSpc>
              <a:spcBef>
                <a:spcPts val="484"/>
              </a:spcBef>
            </a:pPr>
            <a:r>
              <a:rPr sz="1000">
                <a:solidFill>
                  <a:srgbClr val="FFFFFF"/>
                </a:solidFill>
                <a:latin typeface="Niramit-Light"/>
                <a:cs typeface="Niramit-Light"/>
              </a:rPr>
              <a:t>Alle</a:t>
            </a:r>
            <a:r>
              <a:rPr sz="1000" spc="4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sz="1000" spc="-10" err="1">
                <a:solidFill>
                  <a:srgbClr val="FFFFFF"/>
                </a:solidFill>
                <a:latin typeface="Niramit-Light"/>
                <a:cs typeface="Niramit-Light"/>
              </a:rPr>
              <a:t>begeleiders</a:t>
            </a:r>
            <a:r>
              <a:rPr sz="1000" spc="-10">
                <a:solidFill>
                  <a:srgbClr val="FFFFFF"/>
                </a:solidFill>
                <a:latin typeface="Niramit-Light"/>
                <a:cs typeface="Niramit-Light"/>
              </a:rPr>
              <a:t> </a:t>
            </a:r>
            <a:r>
              <a:rPr lang="nl-NL" sz="1000">
                <a:solidFill>
                  <a:srgbClr val="FFFFFF"/>
                </a:solidFill>
                <a:latin typeface="Niramit-Light"/>
                <a:cs typeface="Niramit-Light"/>
              </a:rPr>
              <a:t>volgen de voortgang en sturen bij waar nodig.</a:t>
            </a:r>
            <a:endParaRPr sz="1000">
              <a:latin typeface="Niramit-Light"/>
              <a:cs typeface="Niramit-Light"/>
            </a:endParaRPr>
          </a:p>
          <a:p>
            <a:pPr marL="24765" marR="1701164">
              <a:lnSpc>
                <a:spcPct val="100000"/>
              </a:lnSpc>
              <a:spcBef>
                <a:spcPts val="790"/>
              </a:spcBef>
            </a:pP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Tot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 alle</a:t>
            </a:r>
            <a:r>
              <a:rPr sz="800" i="1" spc="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doelen</a:t>
            </a:r>
            <a:r>
              <a:rPr sz="800" i="1" spc="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 spc="-20">
                <a:solidFill>
                  <a:srgbClr val="53184D"/>
                </a:solidFill>
                <a:latin typeface="Niramit-LightItalic"/>
                <a:cs typeface="Niramit-LightItalic"/>
              </a:rPr>
              <a:t>zijn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 behaald</a:t>
            </a:r>
            <a:r>
              <a:rPr sz="800" i="1" spc="1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met</a:t>
            </a:r>
            <a:r>
              <a:rPr sz="800" i="1" spc="2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 spc="-25">
                <a:solidFill>
                  <a:srgbClr val="53184D"/>
                </a:solidFill>
                <a:latin typeface="Niramit-LightItalic"/>
                <a:cs typeface="Niramit-LightItalic"/>
              </a:rPr>
              <a:t>een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 maximum van</a:t>
            </a:r>
            <a:r>
              <a:rPr sz="800" i="1" spc="1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>
                <a:solidFill>
                  <a:srgbClr val="53184D"/>
                </a:solidFill>
                <a:latin typeface="Niramit-LightItalic"/>
                <a:cs typeface="Niramit-LightItalic"/>
              </a:rPr>
              <a:t>12</a:t>
            </a:r>
            <a:r>
              <a:rPr sz="800" i="1" spc="15">
                <a:solidFill>
                  <a:srgbClr val="53184D"/>
                </a:solidFill>
                <a:latin typeface="Niramit-LightItalic"/>
                <a:cs typeface="Niramit-LightItalic"/>
              </a:rPr>
              <a:t> </a:t>
            </a:r>
            <a:r>
              <a:rPr sz="800" i="1" spc="-10">
                <a:solidFill>
                  <a:srgbClr val="53184D"/>
                </a:solidFill>
                <a:latin typeface="Niramit-LightItalic"/>
                <a:cs typeface="Niramit-LightItalic"/>
              </a:rPr>
              <a:t>weken.</a:t>
            </a:r>
            <a:endParaRPr sz="800">
              <a:latin typeface="Niramit-LightItalic"/>
              <a:cs typeface="Niramit-LightItalic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12193270" cy="1246246"/>
            <a:chOff x="0" y="0"/>
            <a:chExt cx="12193270" cy="1246246"/>
          </a:xfrm>
        </p:grpSpPr>
        <p:sp>
          <p:nvSpPr>
            <p:cNvPr id="10" name="object 10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9080" y="76200"/>
              <a:ext cx="1124320" cy="1170046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/>
              <a:t>Het proces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856"/>
            <a:ext cx="12193270" cy="6653530"/>
            <a:chOff x="0" y="204856"/>
            <a:chExt cx="12193270" cy="6653530"/>
          </a:xfrm>
        </p:grpSpPr>
        <p:sp>
          <p:nvSpPr>
            <p:cNvPr id="3" name="object 3"/>
            <p:cNvSpPr/>
            <p:nvPr/>
          </p:nvSpPr>
          <p:spPr>
            <a:xfrm>
              <a:off x="10839069" y="204863"/>
              <a:ext cx="930910" cy="840740"/>
            </a:xfrm>
            <a:custGeom>
              <a:avLst/>
              <a:gdLst/>
              <a:ahLst/>
              <a:cxnLst/>
              <a:rect l="l" t="t" r="r" b="b"/>
              <a:pathLst>
                <a:path w="930909" h="840740">
                  <a:moveTo>
                    <a:pt x="40601" y="576834"/>
                  </a:moveTo>
                  <a:lnTo>
                    <a:pt x="0" y="560425"/>
                  </a:lnTo>
                  <a:lnTo>
                    <a:pt x="0" y="601027"/>
                  </a:lnTo>
                  <a:lnTo>
                    <a:pt x="40601" y="617435"/>
                  </a:lnTo>
                  <a:lnTo>
                    <a:pt x="40601" y="576834"/>
                  </a:lnTo>
                  <a:close/>
                </a:path>
                <a:path w="930909" h="840740">
                  <a:moveTo>
                    <a:pt x="81216" y="613549"/>
                  </a:moveTo>
                  <a:lnTo>
                    <a:pt x="53009" y="583438"/>
                  </a:lnTo>
                  <a:lnTo>
                    <a:pt x="46558" y="585190"/>
                  </a:lnTo>
                  <a:lnTo>
                    <a:pt x="42202" y="589876"/>
                  </a:lnTo>
                  <a:lnTo>
                    <a:pt x="40614" y="597141"/>
                  </a:lnTo>
                  <a:lnTo>
                    <a:pt x="42202" y="605688"/>
                  </a:lnTo>
                  <a:lnTo>
                    <a:pt x="46558" y="613905"/>
                  </a:lnTo>
                  <a:lnTo>
                    <a:pt x="53009" y="620864"/>
                  </a:lnTo>
                  <a:lnTo>
                    <a:pt x="60921" y="625652"/>
                  </a:lnTo>
                  <a:lnTo>
                    <a:pt x="68821" y="627240"/>
                  </a:lnTo>
                  <a:lnTo>
                    <a:pt x="75272" y="625500"/>
                  </a:lnTo>
                  <a:lnTo>
                    <a:pt x="79616" y="620801"/>
                  </a:lnTo>
                  <a:lnTo>
                    <a:pt x="81216" y="613549"/>
                  </a:lnTo>
                  <a:close/>
                </a:path>
                <a:path w="930909" h="840740">
                  <a:moveTo>
                    <a:pt x="121818" y="569036"/>
                  </a:moveTo>
                  <a:lnTo>
                    <a:pt x="106019" y="565848"/>
                  </a:lnTo>
                  <a:lnTo>
                    <a:pt x="93116" y="569341"/>
                  </a:lnTo>
                  <a:lnTo>
                    <a:pt x="84416" y="578726"/>
                  </a:lnTo>
                  <a:lnTo>
                    <a:pt x="81216" y="593242"/>
                  </a:lnTo>
                  <a:lnTo>
                    <a:pt x="81216" y="613549"/>
                  </a:lnTo>
                  <a:lnTo>
                    <a:pt x="81216" y="633844"/>
                  </a:lnTo>
                  <a:lnTo>
                    <a:pt x="97028" y="637044"/>
                  </a:lnTo>
                  <a:lnTo>
                    <a:pt x="109931" y="633564"/>
                  </a:lnTo>
                  <a:lnTo>
                    <a:pt x="118630" y="624166"/>
                  </a:lnTo>
                  <a:lnTo>
                    <a:pt x="121818" y="609650"/>
                  </a:lnTo>
                  <a:lnTo>
                    <a:pt x="121818" y="569036"/>
                  </a:lnTo>
                  <a:close/>
                </a:path>
                <a:path w="930909" h="840740">
                  <a:moveTo>
                    <a:pt x="121818" y="528434"/>
                  </a:moveTo>
                  <a:lnTo>
                    <a:pt x="81216" y="512025"/>
                  </a:lnTo>
                  <a:lnTo>
                    <a:pt x="81216" y="552627"/>
                  </a:lnTo>
                  <a:lnTo>
                    <a:pt x="121818" y="569036"/>
                  </a:lnTo>
                  <a:lnTo>
                    <a:pt x="121818" y="528434"/>
                  </a:lnTo>
                  <a:close/>
                </a:path>
                <a:path w="930909" h="840740">
                  <a:moveTo>
                    <a:pt x="162433" y="585457"/>
                  </a:moveTo>
                  <a:lnTo>
                    <a:pt x="121831" y="569048"/>
                  </a:lnTo>
                  <a:lnTo>
                    <a:pt x="121831" y="650265"/>
                  </a:lnTo>
                  <a:lnTo>
                    <a:pt x="137629" y="653453"/>
                  </a:lnTo>
                  <a:lnTo>
                    <a:pt x="150533" y="649960"/>
                  </a:lnTo>
                  <a:lnTo>
                    <a:pt x="159245" y="640575"/>
                  </a:lnTo>
                  <a:lnTo>
                    <a:pt x="162433" y="626059"/>
                  </a:lnTo>
                  <a:lnTo>
                    <a:pt x="162433" y="585457"/>
                  </a:lnTo>
                  <a:close/>
                </a:path>
                <a:path w="930909" h="840740">
                  <a:moveTo>
                    <a:pt x="162433" y="565150"/>
                  </a:moveTo>
                  <a:lnTo>
                    <a:pt x="134226" y="535038"/>
                  </a:lnTo>
                  <a:lnTo>
                    <a:pt x="127774" y="536778"/>
                  </a:lnTo>
                  <a:lnTo>
                    <a:pt x="123418" y="541477"/>
                  </a:lnTo>
                  <a:lnTo>
                    <a:pt x="121831" y="548741"/>
                  </a:lnTo>
                  <a:lnTo>
                    <a:pt x="123418" y="557288"/>
                  </a:lnTo>
                  <a:lnTo>
                    <a:pt x="127774" y="565505"/>
                  </a:lnTo>
                  <a:lnTo>
                    <a:pt x="134226" y="572465"/>
                  </a:lnTo>
                  <a:lnTo>
                    <a:pt x="142138" y="577253"/>
                  </a:lnTo>
                  <a:lnTo>
                    <a:pt x="150037" y="578840"/>
                  </a:lnTo>
                  <a:lnTo>
                    <a:pt x="156489" y="577100"/>
                  </a:lnTo>
                  <a:lnTo>
                    <a:pt x="160832" y="572401"/>
                  </a:lnTo>
                  <a:lnTo>
                    <a:pt x="162433" y="565150"/>
                  </a:lnTo>
                  <a:close/>
                </a:path>
                <a:path w="930909" h="840740">
                  <a:moveTo>
                    <a:pt x="231597" y="248589"/>
                  </a:moveTo>
                  <a:lnTo>
                    <a:pt x="190995" y="232181"/>
                  </a:lnTo>
                  <a:lnTo>
                    <a:pt x="190995" y="272783"/>
                  </a:lnTo>
                  <a:lnTo>
                    <a:pt x="231597" y="289191"/>
                  </a:lnTo>
                  <a:lnTo>
                    <a:pt x="231597" y="248589"/>
                  </a:lnTo>
                  <a:close/>
                </a:path>
                <a:path w="930909" h="840740">
                  <a:moveTo>
                    <a:pt x="243649" y="699477"/>
                  </a:moveTo>
                  <a:lnTo>
                    <a:pt x="240449" y="682383"/>
                  </a:lnTo>
                  <a:lnTo>
                    <a:pt x="231749" y="665962"/>
                  </a:lnTo>
                  <a:lnTo>
                    <a:pt x="218846" y="652043"/>
                  </a:lnTo>
                  <a:lnTo>
                    <a:pt x="203047" y="642467"/>
                  </a:lnTo>
                  <a:lnTo>
                    <a:pt x="203047" y="561251"/>
                  </a:lnTo>
                  <a:lnTo>
                    <a:pt x="187236" y="558050"/>
                  </a:lnTo>
                  <a:lnTo>
                    <a:pt x="174332" y="561543"/>
                  </a:lnTo>
                  <a:lnTo>
                    <a:pt x="165633" y="570941"/>
                  </a:lnTo>
                  <a:lnTo>
                    <a:pt x="162445" y="585457"/>
                  </a:lnTo>
                  <a:lnTo>
                    <a:pt x="162445" y="626059"/>
                  </a:lnTo>
                  <a:lnTo>
                    <a:pt x="165633" y="643153"/>
                  </a:lnTo>
                  <a:lnTo>
                    <a:pt x="174332" y="659574"/>
                  </a:lnTo>
                  <a:lnTo>
                    <a:pt x="187236" y="673493"/>
                  </a:lnTo>
                  <a:lnTo>
                    <a:pt x="203047" y="683069"/>
                  </a:lnTo>
                  <a:lnTo>
                    <a:pt x="243649" y="699477"/>
                  </a:lnTo>
                  <a:close/>
                </a:path>
                <a:path w="930909" h="840740">
                  <a:moveTo>
                    <a:pt x="272211" y="285305"/>
                  </a:moveTo>
                  <a:lnTo>
                    <a:pt x="244005" y="255193"/>
                  </a:lnTo>
                  <a:lnTo>
                    <a:pt x="237553" y="256933"/>
                  </a:lnTo>
                  <a:lnTo>
                    <a:pt x="233197" y="261632"/>
                  </a:lnTo>
                  <a:lnTo>
                    <a:pt x="231609" y="268897"/>
                  </a:lnTo>
                  <a:lnTo>
                    <a:pt x="233197" y="277444"/>
                  </a:lnTo>
                  <a:lnTo>
                    <a:pt x="237553" y="285648"/>
                  </a:lnTo>
                  <a:lnTo>
                    <a:pt x="244005" y="292608"/>
                  </a:lnTo>
                  <a:lnTo>
                    <a:pt x="251917" y="297408"/>
                  </a:lnTo>
                  <a:lnTo>
                    <a:pt x="259816" y="298996"/>
                  </a:lnTo>
                  <a:lnTo>
                    <a:pt x="266268" y="297256"/>
                  </a:lnTo>
                  <a:lnTo>
                    <a:pt x="270611" y="292557"/>
                  </a:lnTo>
                  <a:lnTo>
                    <a:pt x="272211" y="285305"/>
                  </a:lnTo>
                  <a:close/>
                </a:path>
                <a:path w="930909" h="840740">
                  <a:moveTo>
                    <a:pt x="284251" y="675284"/>
                  </a:moveTo>
                  <a:lnTo>
                    <a:pt x="243649" y="658876"/>
                  </a:lnTo>
                  <a:lnTo>
                    <a:pt x="243649" y="699477"/>
                  </a:lnTo>
                  <a:lnTo>
                    <a:pt x="284251" y="715886"/>
                  </a:lnTo>
                  <a:lnTo>
                    <a:pt x="284251" y="675284"/>
                  </a:lnTo>
                  <a:close/>
                </a:path>
                <a:path w="930909" h="840740">
                  <a:moveTo>
                    <a:pt x="312826" y="200190"/>
                  </a:moveTo>
                  <a:lnTo>
                    <a:pt x="272211" y="183781"/>
                  </a:lnTo>
                  <a:lnTo>
                    <a:pt x="272211" y="224383"/>
                  </a:lnTo>
                  <a:lnTo>
                    <a:pt x="312826" y="240792"/>
                  </a:lnTo>
                  <a:lnTo>
                    <a:pt x="312826" y="220484"/>
                  </a:lnTo>
                  <a:lnTo>
                    <a:pt x="312826" y="200190"/>
                  </a:lnTo>
                  <a:close/>
                </a:path>
                <a:path w="930909" h="840740">
                  <a:moveTo>
                    <a:pt x="353428" y="257200"/>
                  </a:moveTo>
                  <a:lnTo>
                    <a:pt x="312826" y="240792"/>
                  </a:lnTo>
                  <a:lnTo>
                    <a:pt x="297014" y="237604"/>
                  </a:lnTo>
                  <a:lnTo>
                    <a:pt x="284111" y="241096"/>
                  </a:lnTo>
                  <a:lnTo>
                    <a:pt x="275399" y="250482"/>
                  </a:lnTo>
                  <a:lnTo>
                    <a:pt x="272211" y="264998"/>
                  </a:lnTo>
                  <a:lnTo>
                    <a:pt x="272211" y="285305"/>
                  </a:lnTo>
                  <a:lnTo>
                    <a:pt x="272211" y="305600"/>
                  </a:lnTo>
                  <a:lnTo>
                    <a:pt x="288023" y="308800"/>
                  </a:lnTo>
                  <a:lnTo>
                    <a:pt x="300926" y="305308"/>
                  </a:lnTo>
                  <a:lnTo>
                    <a:pt x="309638" y="295922"/>
                  </a:lnTo>
                  <a:lnTo>
                    <a:pt x="312826" y="281406"/>
                  </a:lnTo>
                  <a:lnTo>
                    <a:pt x="312826" y="322008"/>
                  </a:lnTo>
                  <a:lnTo>
                    <a:pt x="328625" y="325208"/>
                  </a:lnTo>
                  <a:lnTo>
                    <a:pt x="341528" y="321716"/>
                  </a:lnTo>
                  <a:lnTo>
                    <a:pt x="350240" y="312331"/>
                  </a:lnTo>
                  <a:lnTo>
                    <a:pt x="353428" y="297815"/>
                  </a:lnTo>
                  <a:lnTo>
                    <a:pt x="353428" y="257200"/>
                  </a:lnTo>
                  <a:close/>
                </a:path>
                <a:path w="930909" h="840740">
                  <a:moveTo>
                    <a:pt x="353428" y="236893"/>
                  </a:moveTo>
                  <a:lnTo>
                    <a:pt x="325221" y="206794"/>
                  </a:lnTo>
                  <a:lnTo>
                    <a:pt x="318770" y="208534"/>
                  </a:lnTo>
                  <a:lnTo>
                    <a:pt x="314413" y="213233"/>
                  </a:lnTo>
                  <a:lnTo>
                    <a:pt x="312826" y="220484"/>
                  </a:lnTo>
                  <a:lnTo>
                    <a:pt x="314413" y="229044"/>
                  </a:lnTo>
                  <a:lnTo>
                    <a:pt x="318770" y="237248"/>
                  </a:lnTo>
                  <a:lnTo>
                    <a:pt x="325221" y="244208"/>
                  </a:lnTo>
                  <a:lnTo>
                    <a:pt x="333133" y="248996"/>
                  </a:lnTo>
                  <a:lnTo>
                    <a:pt x="341033" y="250596"/>
                  </a:lnTo>
                  <a:lnTo>
                    <a:pt x="347484" y="248856"/>
                  </a:lnTo>
                  <a:lnTo>
                    <a:pt x="351828" y="244157"/>
                  </a:lnTo>
                  <a:lnTo>
                    <a:pt x="353428" y="236893"/>
                  </a:lnTo>
                  <a:close/>
                </a:path>
                <a:path w="930909" h="840740">
                  <a:moveTo>
                    <a:pt x="365467" y="667486"/>
                  </a:moveTo>
                  <a:lnTo>
                    <a:pt x="340677" y="620052"/>
                  </a:lnTo>
                  <a:lnTo>
                    <a:pt x="284251" y="594067"/>
                  </a:lnTo>
                  <a:lnTo>
                    <a:pt x="284251" y="634669"/>
                  </a:lnTo>
                  <a:lnTo>
                    <a:pt x="324866" y="651078"/>
                  </a:lnTo>
                  <a:lnTo>
                    <a:pt x="365467" y="667486"/>
                  </a:lnTo>
                  <a:close/>
                </a:path>
                <a:path w="930909" h="840740">
                  <a:moveTo>
                    <a:pt x="374053" y="412635"/>
                  </a:moveTo>
                  <a:lnTo>
                    <a:pt x="333451" y="396227"/>
                  </a:lnTo>
                  <a:lnTo>
                    <a:pt x="333451" y="436829"/>
                  </a:lnTo>
                  <a:lnTo>
                    <a:pt x="374053" y="453237"/>
                  </a:lnTo>
                  <a:lnTo>
                    <a:pt x="374053" y="412635"/>
                  </a:lnTo>
                  <a:close/>
                </a:path>
                <a:path w="930909" h="840740">
                  <a:moveTo>
                    <a:pt x="406082" y="683882"/>
                  </a:moveTo>
                  <a:lnTo>
                    <a:pt x="390271" y="680694"/>
                  </a:lnTo>
                  <a:lnTo>
                    <a:pt x="377367" y="684187"/>
                  </a:lnTo>
                  <a:lnTo>
                    <a:pt x="368668" y="693572"/>
                  </a:lnTo>
                  <a:lnTo>
                    <a:pt x="365480" y="708088"/>
                  </a:lnTo>
                  <a:lnTo>
                    <a:pt x="365480" y="748690"/>
                  </a:lnTo>
                  <a:lnTo>
                    <a:pt x="406082" y="765098"/>
                  </a:lnTo>
                  <a:lnTo>
                    <a:pt x="406082" y="683882"/>
                  </a:lnTo>
                  <a:close/>
                </a:path>
                <a:path w="930909" h="840740">
                  <a:moveTo>
                    <a:pt x="406082" y="643280"/>
                  </a:moveTo>
                  <a:lnTo>
                    <a:pt x="365480" y="626872"/>
                  </a:lnTo>
                  <a:lnTo>
                    <a:pt x="365480" y="667473"/>
                  </a:lnTo>
                  <a:lnTo>
                    <a:pt x="406082" y="683882"/>
                  </a:lnTo>
                  <a:lnTo>
                    <a:pt x="406082" y="663587"/>
                  </a:lnTo>
                  <a:lnTo>
                    <a:pt x="406082" y="643280"/>
                  </a:lnTo>
                  <a:close/>
                </a:path>
                <a:path w="930909" h="840740">
                  <a:moveTo>
                    <a:pt x="446684" y="679996"/>
                  </a:moveTo>
                  <a:lnTo>
                    <a:pt x="418490" y="649884"/>
                  </a:lnTo>
                  <a:lnTo>
                    <a:pt x="412026" y="651624"/>
                  </a:lnTo>
                  <a:lnTo>
                    <a:pt x="407682" y="656323"/>
                  </a:lnTo>
                  <a:lnTo>
                    <a:pt x="406082" y="663587"/>
                  </a:lnTo>
                  <a:lnTo>
                    <a:pt x="407682" y="672134"/>
                  </a:lnTo>
                  <a:lnTo>
                    <a:pt x="412026" y="680351"/>
                  </a:lnTo>
                  <a:lnTo>
                    <a:pt x="418490" y="687311"/>
                  </a:lnTo>
                  <a:lnTo>
                    <a:pt x="426389" y="692099"/>
                  </a:lnTo>
                  <a:lnTo>
                    <a:pt x="434289" y="693686"/>
                  </a:lnTo>
                  <a:lnTo>
                    <a:pt x="440740" y="691946"/>
                  </a:lnTo>
                  <a:lnTo>
                    <a:pt x="445084" y="687247"/>
                  </a:lnTo>
                  <a:lnTo>
                    <a:pt x="446684" y="679996"/>
                  </a:lnTo>
                  <a:close/>
                </a:path>
                <a:path w="930909" h="840740">
                  <a:moveTo>
                    <a:pt x="455269" y="404837"/>
                  </a:moveTo>
                  <a:lnTo>
                    <a:pt x="439470" y="401637"/>
                  </a:lnTo>
                  <a:lnTo>
                    <a:pt x="426567" y="405130"/>
                  </a:lnTo>
                  <a:lnTo>
                    <a:pt x="417868" y="414528"/>
                  </a:lnTo>
                  <a:lnTo>
                    <a:pt x="414667" y="429044"/>
                  </a:lnTo>
                  <a:lnTo>
                    <a:pt x="414667" y="449275"/>
                  </a:lnTo>
                  <a:lnTo>
                    <a:pt x="413080" y="440791"/>
                  </a:lnTo>
                  <a:lnTo>
                    <a:pt x="408724" y="432587"/>
                  </a:lnTo>
                  <a:lnTo>
                    <a:pt x="402272" y="425627"/>
                  </a:lnTo>
                  <a:lnTo>
                    <a:pt x="394373" y="420827"/>
                  </a:lnTo>
                  <a:lnTo>
                    <a:pt x="386461" y="419227"/>
                  </a:lnTo>
                  <a:lnTo>
                    <a:pt x="380009" y="420979"/>
                  </a:lnTo>
                  <a:lnTo>
                    <a:pt x="375653" y="425678"/>
                  </a:lnTo>
                  <a:lnTo>
                    <a:pt x="374065" y="432930"/>
                  </a:lnTo>
                  <a:lnTo>
                    <a:pt x="375653" y="441477"/>
                  </a:lnTo>
                  <a:lnTo>
                    <a:pt x="380009" y="449694"/>
                  </a:lnTo>
                  <a:lnTo>
                    <a:pt x="386461" y="456653"/>
                  </a:lnTo>
                  <a:lnTo>
                    <a:pt x="394373" y="461441"/>
                  </a:lnTo>
                  <a:lnTo>
                    <a:pt x="402272" y="463042"/>
                  </a:lnTo>
                  <a:lnTo>
                    <a:pt x="408724" y="461289"/>
                  </a:lnTo>
                  <a:lnTo>
                    <a:pt x="413080" y="456603"/>
                  </a:lnTo>
                  <a:lnTo>
                    <a:pt x="414667" y="449402"/>
                  </a:lnTo>
                  <a:lnTo>
                    <a:pt x="414667" y="469646"/>
                  </a:lnTo>
                  <a:lnTo>
                    <a:pt x="430479" y="472833"/>
                  </a:lnTo>
                  <a:lnTo>
                    <a:pt x="443382" y="469353"/>
                  </a:lnTo>
                  <a:lnTo>
                    <a:pt x="452081" y="459955"/>
                  </a:lnTo>
                  <a:lnTo>
                    <a:pt x="455269" y="445439"/>
                  </a:lnTo>
                  <a:lnTo>
                    <a:pt x="455269" y="404837"/>
                  </a:lnTo>
                  <a:close/>
                </a:path>
                <a:path w="930909" h="840740">
                  <a:moveTo>
                    <a:pt x="475132" y="306387"/>
                  </a:moveTo>
                  <a:lnTo>
                    <a:pt x="450329" y="258953"/>
                  </a:lnTo>
                  <a:lnTo>
                    <a:pt x="418706" y="246176"/>
                  </a:lnTo>
                  <a:lnTo>
                    <a:pt x="405803" y="249669"/>
                  </a:lnTo>
                  <a:lnTo>
                    <a:pt x="397103" y="259054"/>
                  </a:lnTo>
                  <a:lnTo>
                    <a:pt x="394042" y="272999"/>
                  </a:lnTo>
                  <a:lnTo>
                    <a:pt x="394042" y="232994"/>
                  </a:lnTo>
                  <a:lnTo>
                    <a:pt x="378231" y="229806"/>
                  </a:lnTo>
                  <a:lnTo>
                    <a:pt x="365328" y="233299"/>
                  </a:lnTo>
                  <a:lnTo>
                    <a:pt x="356628" y="242684"/>
                  </a:lnTo>
                  <a:lnTo>
                    <a:pt x="353441" y="257200"/>
                  </a:lnTo>
                  <a:lnTo>
                    <a:pt x="353441" y="297802"/>
                  </a:lnTo>
                  <a:lnTo>
                    <a:pt x="394042" y="314210"/>
                  </a:lnTo>
                  <a:lnTo>
                    <a:pt x="394042" y="274256"/>
                  </a:lnTo>
                  <a:lnTo>
                    <a:pt x="397103" y="290664"/>
                  </a:lnTo>
                  <a:lnTo>
                    <a:pt x="434517" y="330581"/>
                  </a:lnTo>
                  <a:lnTo>
                    <a:pt x="450329" y="333781"/>
                  </a:lnTo>
                  <a:lnTo>
                    <a:pt x="463232" y="330288"/>
                  </a:lnTo>
                  <a:lnTo>
                    <a:pt x="471932" y="320903"/>
                  </a:lnTo>
                  <a:lnTo>
                    <a:pt x="475132" y="306387"/>
                  </a:lnTo>
                  <a:close/>
                </a:path>
                <a:path w="930909" h="840740">
                  <a:moveTo>
                    <a:pt x="495884" y="421246"/>
                  </a:moveTo>
                  <a:lnTo>
                    <a:pt x="455282" y="404837"/>
                  </a:lnTo>
                  <a:lnTo>
                    <a:pt x="455282" y="486054"/>
                  </a:lnTo>
                  <a:lnTo>
                    <a:pt x="471081" y="489242"/>
                  </a:lnTo>
                  <a:lnTo>
                    <a:pt x="483997" y="485749"/>
                  </a:lnTo>
                  <a:lnTo>
                    <a:pt x="492696" y="476364"/>
                  </a:lnTo>
                  <a:lnTo>
                    <a:pt x="495884" y="461848"/>
                  </a:lnTo>
                  <a:lnTo>
                    <a:pt x="495884" y="421246"/>
                  </a:lnTo>
                  <a:close/>
                </a:path>
                <a:path w="930909" h="840740">
                  <a:moveTo>
                    <a:pt x="527900" y="692492"/>
                  </a:moveTo>
                  <a:lnTo>
                    <a:pt x="446697" y="659688"/>
                  </a:lnTo>
                  <a:lnTo>
                    <a:pt x="446697" y="700290"/>
                  </a:lnTo>
                  <a:lnTo>
                    <a:pt x="487299" y="716699"/>
                  </a:lnTo>
                  <a:lnTo>
                    <a:pt x="503097" y="719899"/>
                  </a:lnTo>
                  <a:lnTo>
                    <a:pt x="516013" y="716407"/>
                  </a:lnTo>
                  <a:lnTo>
                    <a:pt x="524713" y="707009"/>
                  </a:lnTo>
                  <a:lnTo>
                    <a:pt x="527900" y="692492"/>
                  </a:lnTo>
                  <a:close/>
                </a:path>
                <a:path w="930909" h="840740">
                  <a:moveTo>
                    <a:pt x="564997" y="84404"/>
                  </a:moveTo>
                  <a:lnTo>
                    <a:pt x="524395" y="67995"/>
                  </a:lnTo>
                  <a:lnTo>
                    <a:pt x="524395" y="108597"/>
                  </a:lnTo>
                  <a:lnTo>
                    <a:pt x="564997" y="125006"/>
                  </a:lnTo>
                  <a:lnTo>
                    <a:pt x="564997" y="104698"/>
                  </a:lnTo>
                  <a:lnTo>
                    <a:pt x="564997" y="84404"/>
                  </a:lnTo>
                  <a:close/>
                </a:path>
                <a:path w="930909" h="840740">
                  <a:moveTo>
                    <a:pt x="605599" y="121107"/>
                  </a:moveTo>
                  <a:lnTo>
                    <a:pt x="577405" y="90995"/>
                  </a:lnTo>
                  <a:lnTo>
                    <a:pt x="570953" y="92748"/>
                  </a:lnTo>
                  <a:lnTo>
                    <a:pt x="566597" y="97447"/>
                  </a:lnTo>
                  <a:lnTo>
                    <a:pt x="564997" y="104698"/>
                  </a:lnTo>
                  <a:lnTo>
                    <a:pt x="566597" y="113245"/>
                  </a:lnTo>
                  <a:lnTo>
                    <a:pt x="570953" y="121462"/>
                  </a:lnTo>
                  <a:lnTo>
                    <a:pt x="577405" y="128422"/>
                  </a:lnTo>
                  <a:lnTo>
                    <a:pt x="585304" y="133210"/>
                  </a:lnTo>
                  <a:lnTo>
                    <a:pt x="593217" y="134810"/>
                  </a:lnTo>
                  <a:lnTo>
                    <a:pt x="599655" y="133057"/>
                  </a:lnTo>
                  <a:lnTo>
                    <a:pt x="604012" y="128371"/>
                  </a:lnTo>
                  <a:lnTo>
                    <a:pt x="605599" y="121107"/>
                  </a:lnTo>
                  <a:close/>
                </a:path>
                <a:path w="930909" h="840740">
                  <a:moveTo>
                    <a:pt x="605612" y="60210"/>
                  </a:moveTo>
                  <a:lnTo>
                    <a:pt x="580809" y="12776"/>
                  </a:lnTo>
                  <a:lnTo>
                    <a:pt x="549198" y="0"/>
                  </a:lnTo>
                  <a:lnTo>
                    <a:pt x="536295" y="3492"/>
                  </a:lnTo>
                  <a:lnTo>
                    <a:pt x="527583" y="12877"/>
                  </a:lnTo>
                  <a:lnTo>
                    <a:pt x="524395" y="27393"/>
                  </a:lnTo>
                  <a:lnTo>
                    <a:pt x="527583" y="44488"/>
                  </a:lnTo>
                  <a:lnTo>
                    <a:pt x="536295" y="60921"/>
                  </a:lnTo>
                  <a:lnTo>
                    <a:pt x="549198" y="74828"/>
                  </a:lnTo>
                  <a:lnTo>
                    <a:pt x="564997" y="84404"/>
                  </a:lnTo>
                  <a:lnTo>
                    <a:pt x="580809" y="87604"/>
                  </a:lnTo>
                  <a:lnTo>
                    <a:pt x="593725" y="84124"/>
                  </a:lnTo>
                  <a:lnTo>
                    <a:pt x="602424" y="74726"/>
                  </a:lnTo>
                  <a:lnTo>
                    <a:pt x="605612" y="60210"/>
                  </a:lnTo>
                  <a:close/>
                </a:path>
                <a:path w="930909" h="840740">
                  <a:moveTo>
                    <a:pt x="609117" y="765975"/>
                  </a:moveTo>
                  <a:lnTo>
                    <a:pt x="584314" y="718540"/>
                  </a:lnTo>
                  <a:lnTo>
                    <a:pt x="552704" y="705777"/>
                  </a:lnTo>
                  <a:lnTo>
                    <a:pt x="539800" y="709256"/>
                  </a:lnTo>
                  <a:lnTo>
                    <a:pt x="531088" y="718642"/>
                  </a:lnTo>
                  <a:lnTo>
                    <a:pt x="527900" y="733107"/>
                  </a:lnTo>
                  <a:lnTo>
                    <a:pt x="487299" y="716699"/>
                  </a:lnTo>
                  <a:lnTo>
                    <a:pt x="487299" y="757301"/>
                  </a:lnTo>
                  <a:lnTo>
                    <a:pt x="527900" y="773709"/>
                  </a:lnTo>
                  <a:lnTo>
                    <a:pt x="527900" y="733158"/>
                  </a:lnTo>
                  <a:lnTo>
                    <a:pt x="531088" y="750265"/>
                  </a:lnTo>
                  <a:lnTo>
                    <a:pt x="539800" y="766686"/>
                  </a:lnTo>
                  <a:lnTo>
                    <a:pt x="552704" y="780605"/>
                  </a:lnTo>
                  <a:lnTo>
                    <a:pt x="568261" y="790016"/>
                  </a:lnTo>
                  <a:lnTo>
                    <a:pt x="527900" y="773709"/>
                  </a:lnTo>
                  <a:lnTo>
                    <a:pt x="512089" y="770521"/>
                  </a:lnTo>
                  <a:lnTo>
                    <a:pt x="499186" y="774001"/>
                  </a:lnTo>
                  <a:lnTo>
                    <a:pt x="490486" y="783399"/>
                  </a:lnTo>
                  <a:lnTo>
                    <a:pt x="487299" y="797915"/>
                  </a:lnTo>
                  <a:lnTo>
                    <a:pt x="527900" y="814324"/>
                  </a:lnTo>
                  <a:lnTo>
                    <a:pt x="568515" y="830732"/>
                  </a:lnTo>
                  <a:lnTo>
                    <a:pt x="568515" y="810501"/>
                  </a:lnTo>
                  <a:lnTo>
                    <a:pt x="570103" y="818972"/>
                  </a:lnTo>
                  <a:lnTo>
                    <a:pt x="574446" y="827189"/>
                  </a:lnTo>
                  <a:lnTo>
                    <a:pt x="580910" y="834148"/>
                  </a:lnTo>
                  <a:lnTo>
                    <a:pt x="588810" y="838936"/>
                  </a:lnTo>
                  <a:lnTo>
                    <a:pt x="596709" y="840524"/>
                  </a:lnTo>
                  <a:lnTo>
                    <a:pt x="603173" y="838784"/>
                  </a:lnTo>
                  <a:lnTo>
                    <a:pt x="607517" y="834085"/>
                  </a:lnTo>
                  <a:lnTo>
                    <a:pt x="609117" y="826833"/>
                  </a:lnTo>
                  <a:lnTo>
                    <a:pt x="607517" y="818286"/>
                  </a:lnTo>
                  <a:lnTo>
                    <a:pt x="603173" y="810069"/>
                  </a:lnTo>
                  <a:lnTo>
                    <a:pt x="596709" y="803109"/>
                  </a:lnTo>
                  <a:lnTo>
                    <a:pt x="588810" y="798322"/>
                  </a:lnTo>
                  <a:lnTo>
                    <a:pt x="580910" y="796721"/>
                  </a:lnTo>
                  <a:lnTo>
                    <a:pt x="574446" y="798461"/>
                  </a:lnTo>
                  <a:lnTo>
                    <a:pt x="570103" y="803160"/>
                  </a:lnTo>
                  <a:lnTo>
                    <a:pt x="568515" y="810374"/>
                  </a:lnTo>
                  <a:lnTo>
                    <a:pt x="568515" y="790168"/>
                  </a:lnTo>
                  <a:lnTo>
                    <a:pt x="584314" y="793369"/>
                  </a:lnTo>
                  <a:lnTo>
                    <a:pt x="597217" y="789889"/>
                  </a:lnTo>
                  <a:lnTo>
                    <a:pt x="605929" y="780491"/>
                  </a:lnTo>
                  <a:lnTo>
                    <a:pt x="609117" y="765975"/>
                  </a:lnTo>
                  <a:close/>
                </a:path>
                <a:path w="930909" h="840740">
                  <a:moveTo>
                    <a:pt x="617588" y="470433"/>
                  </a:moveTo>
                  <a:lnTo>
                    <a:pt x="614400" y="453339"/>
                  </a:lnTo>
                  <a:lnTo>
                    <a:pt x="605701" y="436905"/>
                  </a:lnTo>
                  <a:lnTo>
                    <a:pt x="597077" y="427621"/>
                  </a:lnTo>
                  <a:lnTo>
                    <a:pt x="597077" y="355638"/>
                  </a:lnTo>
                  <a:lnTo>
                    <a:pt x="597065" y="315036"/>
                  </a:lnTo>
                  <a:lnTo>
                    <a:pt x="556463" y="298627"/>
                  </a:lnTo>
                  <a:lnTo>
                    <a:pt x="556463" y="339229"/>
                  </a:lnTo>
                  <a:lnTo>
                    <a:pt x="597052" y="355638"/>
                  </a:lnTo>
                  <a:lnTo>
                    <a:pt x="581266" y="352450"/>
                  </a:lnTo>
                  <a:lnTo>
                    <a:pt x="568363" y="355930"/>
                  </a:lnTo>
                  <a:lnTo>
                    <a:pt x="559663" y="365328"/>
                  </a:lnTo>
                  <a:lnTo>
                    <a:pt x="556475" y="379844"/>
                  </a:lnTo>
                  <a:lnTo>
                    <a:pt x="556475" y="411492"/>
                  </a:lnTo>
                  <a:lnTo>
                    <a:pt x="548271" y="413702"/>
                  </a:lnTo>
                  <a:lnTo>
                    <a:pt x="539559" y="423100"/>
                  </a:lnTo>
                  <a:lnTo>
                    <a:pt x="536498" y="437045"/>
                  </a:lnTo>
                  <a:lnTo>
                    <a:pt x="536498" y="405828"/>
                  </a:lnTo>
                  <a:lnTo>
                    <a:pt x="544474" y="403669"/>
                  </a:lnTo>
                  <a:lnTo>
                    <a:pt x="553173" y="394271"/>
                  </a:lnTo>
                  <a:lnTo>
                    <a:pt x="556361" y="379768"/>
                  </a:lnTo>
                  <a:lnTo>
                    <a:pt x="553173" y="362661"/>
                  </a:lnTo>
                  <a:lnTo>
                    <a:pt x="544474" y="346240"/>
                  </a:lnTo>
                  <a:lnTo>
                    <a:pt x="531558" y="332320"/>
                  </a:lnTo>
                  <a:lnTo>
                    <a:pt x="515886" y="322846"/>
                  </a:lnTo>
                  <a:lnTo>
                    <a:pt x="556463" y="339229"/>
                  </a:lnTo>
                  <a:lnTo>
                    <a:pt x="531660" y="291795"/>
                  </a:lnTo>
                  <a:lnTo>
                    <a:pt x="475259" y="265811"/>
                  </a:lnTo>
                  <a:lnTo>
                    <a:pt x="475259" y="306412"/>
                  </a:lnTo>
                  <a:lnTo>
                    <a:pt x="515594" y="322719"/>
                  </a:lnTo>
                  <a:lnTo>
                    <a:pt x="499948" y="319544"/>
                  </a:lnTo>
                  <a:lnTo>
                    <a:pt x="487045" y="323037"/>
                  </a:lnTo>
                  <a:lnTo>
                    <a:pt x="478345" y="332422"/>
                  </a:lnTo>
                  <a:lnTo>
                    <a:pt x="475145" y="346951"/>
                  </a:lnTo>
                  <a:lnTo>
                    <a:pt x="434644" y="330619"/>
                  </a:lnTo>
                  <a:lnTo>
                    <a:pt x="434644" y="355904"/>
                  </a:lnTo>
                  <a:lnTo>
                    <a:pt x="431533" y="354647"/>
                  </a:lnTo>
                  <a:lnTo>
                    <a:pt x="431444" y="354139"/>
                  </a:lnTo>
                  <a:lnTo>
                    <a:pt x="422744" y="337718"/>
                  </a:lnTo>
                  <a:lnTo>
                    <a:pt x="409841" y="323799"/>
                  </a:lnTo>
                  <a:lnTo>
                    <a:pt x="394042" y="314223"/>
                  </a:lnTo>
                  <a:lnTo>
                    <a:pt x="353441" y="297815"/>
                  </a:lnTo>
                  <a:lnTo>
                    <a:pt x="356628" y="314909"/>
                  </a:lnTo>
                  <a:lnTo>
                    <a:pt x="365328" y="331330"/>
                  </a:lnTo>
                  <a:lnTo>
                    <a:pt x="378231" y="345249"/>
                  </a:lnTo>
                  <a:lnTo>
                    <a:pt x="394042" y="354825"/>
                  </a:lnTo>
                  <a:lnTo>
                    <a:pt x="414667" y="363169"/>
                  </a:lnTo>
                  <a:lnTo>
                    <a:pt x="414667" y="388429"/>
                  </a:lnTo>
                  <a:lnTo>
                    <a:pt x="455269" y="404837"/>
                  </a:lnTo>
                  <a:lnTo>
                    <a:pt x="455269" y="379577"/>
                  </a:lnTo>
                  <a:lnTo>
                    <a:pt x="456272" y="379971"/>
                  </a:lnTo>
                  <a:lnTo>
                    <a:pt x="475589" y="413042"/>
                  </a:lnTo>
                  <a:lnTo>
                    <a:pt x="483489" y="414642"/>
                  </a:lnTo>
                  <a:lnTo>
                    <a:pt x="489940" y="412889"/>
                  </a:lnTo>
                  <a:lnTo>
                    <a:pt x="494284" y="408203"/>
                  </a:lnTo>
                  <a:lnTo>
                    <a:pt x="495884" y="400939"/>
                  </a:lnTo>
                  <a:lnTo>
                    <a:pt x="494284" y="392391"/>
                  </a:lnTo>
                  <a:lnTo>
                    <a:pt x="489940" y="384175"/>
                  </a:lnTo>
                  <a:lnTo>
                    <a:pt x="483489" y="377215"/>
                  </a:lnTo>
                  <a:lnTo>
                    <a:pt x="475589" y="372427"/>
                  </a:lnTo>
                  <a:lnTo>
                    <a:pt x="475246" y="372364"/>
                  </a:lnTo>
                  <a:lnTo>
                    <a:pt x="475246" y="347497"/>
                  </a:lnTo>
                  <a:lnTo>
                    <a:pt x="478345" y="364045"/>
                  </a:lnTo>
                  <a:lnTo>
                    <a:pt x="487045" y="380466"/>
                  </a:lnTo>
                  <a:lnTo>
                    <a:pt x="499948" y="394385"/>
                  </a:lnTo>
                  <a:lnTo>
                    <a:pt x="506704" y="398487"/>
                  </a:lnTo>
                  <a:lnTo>
                    <a:pt x="499084" y="406730"/>
                  </a:lnTo>
                  <a:lnTo>
                    <a:pt x="495896" y="421246"/>
                  </a:lnTo>
                  <a:lnTo>
                    <a:pt x="495896" y="461848"/>
                  </a:lnTo>
                  <a:lnTo>
                    <a:pt x="520687" y="509282"/>
                  </a:lnTo>
                  <a:lnTo>
                    <a:pt x="577100" y="535266"/>
                  </a:lnTo>
                  <a:lnTo>
                    <a:pt x="573913" y="518172"/>
                  </a:lnTo>
                  <a:lnTo>
                    <a:pt x="565200" y="501751"/>
                  </a:lnTo>
                  <a:lnTo>
                    <a:pt x="552297" y="487832"/>
                  </a:lnTo>
                  <a:lnTo>
                    <a:pt x="536498" y="478256"/>
                  </a:lnTo>
                  <a:lnTo>
                    <a:pt x="536498" y="438302"/>
                  </a:lnTo>
                  <a:lnTo>
                    <a:pt x="561174" y="485051"/>
                  </a:lnTo>
                  <a:lnTo>
                    <a:pt x="592785" y="497827"/>
                  </a:lnTo>
                  <a:lnTo>
                    <a:pt x="605701" y="494334"/>
                  </a:lnTo>
                  <a:lnTo>
                    <a:pt x="614400" y="484936"/>
                  </a:lnTo>
                  <a:lnTo>
                    <a:pt x="617588" y="470433"/>
                  </a:lnTo>
                  <a:close/>
                </a:path>
                <a:path w="930909" h="840740">
                  <a:moveTo>
                    <a:pt x="646214" y="35991"/>
                  </a:moveTo>
                  <a:lnTo>
                    <a:pt x="605612" y="19583"/>
                  </a:lnTo>
                  <a:lnTo>
                    <a:pt x="605612" y="60185"/>
                  </a:lnTo>
                  <a:lnTo>
                    <a:pt x="646214" y="76593"/>
                  </a:lnTo>
                  <a:lnTo>
                    <a:pt x="646214" y="56299"/>
                  </a:lnTo>
                  <a:lnTo>
                    <a:pt x="646214" y="35991"/>
                  </a:lnTo>
                  <a:close/>
                </a:path>
                <a:path w="930909" h="840740">
                  <a:moveTo>
                    <a:pt x="686816" y="93014"/>
                  </a:moveTo>
                  <a:lnTo>
                    <a:pt x="646214" y="76606"/>
                  </a:lnTo>
                  <a:lnTo>
                    <a:pt x="630415" y="73406"/>
                  </a:lnTo>
                  <a:lnTo>
                    <a:pt x="617499" y="76898"/>
                  </a:lnTo>
                  <a:lnTo>
                    <a:pt x="608799" y="86296"/>
                  </a:lnTo>
                  <a:lnTo>
                    <a:pt x="605612" y="100812"/>
                  </a:lnTo>
                  <a:lnTo>
                    <a:pt x="605612" y="141414"/>
                  </a:lnTo>
                  <a:lnTo>
                    <a:pt x="621411" y="144614"/>
                  </a:lnTo>
                  <a:lnTo>
                    <a:pt x="634314" y="141122"/>
                  </a:lnTo>
                  <a:lnTo>
                    <a:pt x="643026" y="131724"/>
                  </a:lnTo>
                  <a:lnTo>
                    <a:pt x="646214" y="117208"/>
                  </a:lnTo>
                  <a:lnTo>
                    <a:pt x="646214" y="157822"/>
                  </a:lnTo>
                  <a:lnTo>
                    <a:pt x="662025" y="161010"/>
                  </a:lnTo>
                  <a:lnTo>
                    <a:pt x="674928" y="157518"/>
                  </a:lnTo>
                  <a:lnTo>
                    <a:pt x="683628" y="148132"/>
                  </a:lnTo>
                  <a:lnTo>
                    <a:pt x="686816" y="133616"/>
                  </a:lnTo>
                  <a:lnTo>
                    <a:pt x="686816" y="93014"/>
                  </a:lnTo>
                  <a:close/>
                </a:path>
                <a:path w="930909" h="840740">
                  <a:moveTo>
                    <a:pt x="686816" y="72707"/>
                  </a:moveTo>
                  <a:lnTo>
                    <a:pt x="658622" y="42595"/>
                  </a:lnTo>
                  <a:lnTo>
                    <a:pt x="652170" y="44335"/>
                  </a:lnTo>
                  <a:lnTo>
                    <a:pt x="647814" y="49034"/>
                  </a:lnTo>
                  <a:lnTo>
                    <a:pt x="646214" y="56299"/>
                  </a:lnTo>
                  <a:lnTo>
                    <a:pt x="647814" y="64846"/>
                  </a:lnTo>
                  <a:lnTo>
                    <a:pt x="652170" y="73063"/>
                  </a:lnTo>
                  <a:lnTo>
                    <a:pt x="658622" y="80022"/>
                  </a:lnTo>
                  <a:lnTo>
                    <a:pt x="666521" y="84810"/>
                  </a:lnTo>
                  <a:lnTo>
                    <a:pt x="674420" y="86398"/>
                  </a:lnTo>
                  <a:lnTo>
                    <a:pt x="680872" y="84658"/>
                  </a:lnTo>
                  <a:lnTo>
                    <a:pt x="685228" y="79959"/>
                  </a:lnTo>
                  <a:lnTo>
                    <a:pt x="686816" y="72707"/>
                  </a:lnTo>
                  <a:close/>
                </a:path>
                <a:path w="930909" h="840740">
                  <a:moveTo>
                    <a:pt x="698919" y="503275"/>
                  </a:moveTo>
                  <a:lnTo>
                    <a:pt x="674128" y="455841"/>
                  </a:lnTo>
                  <a:lnTo>
                    <a:pt x="617715" y="429856"/>
                  </a:lnTo>
                  <a:lnTo>
                    <a:pt x="617715" y="470458"/>
                  </a:lnTo>
                  <a:lnTo>
                    <a:pt x="657974" y="486740"/>
                  </a:lnTo>
                  <a:lnTo>
                    <a:pt x="642404" y="483590"/>
                  </a:lnTo>
                  <a:lnTo>
                    <a:pt x="629500" y="487070"/>
                  </a:lnTo>
                  <a:lnTo>
                    <a:pt x="620801" y="496468"/>
                  </a:lnTo>
                  <a:lnTo>
                    <a:pt x="617613" y="510984"/>
                  </a:lnTo>
                  <a:lnTo>
                    <a:pt x="577100" y="494665"/>
                  </a:lnTo>
                  <a:lnTo>
                    <a:pt x="577100" y="535266"/>
                  </a:lnTo>
                  <a:lnTo>
                    <a:pt x="617702" y="551675"/>
                  </a:lnTo>
                  <a:lnTo>
                    <a:pt x="617702" y="511467"/>
                  </a:lnTo>
                  <a:lnTo>
                    <a:pt x="620801" y="528078"/>
                  </a:lnTo>
                  <a:lnTo>
                    <a:pt x="629500" y="544499"/>
                  </a:lnTo>
                  <a:lnTo>
                    <a:pt x="642404" y="558419"/>
                  </a:lnTo>
                  <a:lnTo>
                    <a:pt x="658215" y="567994"/>
                  </a:lnTo>
                  <a:lnTo>
                    <a:pt x="674027" y="571195"/>
                  </a:lnTo>
                  <a:lnTo>
                    <a:pt x="686930" y="567702"/>
                  </a:lnTo>
                  <a:lnTo>
                    <a:pt x="695629" y="558317"/>
                  </a:lnTo>
                  <a:lnTo>
                    <a:pt x="698830" y="543801"/>
                  </a:lnTo>
                  <a:lnTo>
                    <a:pt x="695629" y="526707"/>
                  </a:lnTo>
                  <a:lnTo>
                    <a:pt x="686930" y="510286"/>
                  </a:lnTo>
                  <a:lnTo>
                    <a:pt x="674027" y="496366"/>
                  </a:lnTo>
                  <a:lnTo>
                    <a:pt x="658444" y="486930"/>
                  </a:lnTo>
                  <a:lnTo>
                    <a:pt x="698919" y="503275"/>
                  </a:lnTo>
                  <a:close/>
                </a:path>
                <a:path w="930909" h="840740">
                  <a:moveTo>
                    <a:pt x="739533" y="519684"/>
                  </a:moveTo>
                  <a:lnTo>
                    <a:pt x="723722" y="516483"/>
                  </a:lnTo>
                  <a:lnTo>
                    <a:pt x="710819" y="519976"/>
                  </a:lnTo>
                  <a:lnTo>
                    <a:pt x="702119" y="529361"/>
                  </a:lnTo>
                  <a:lnTo>
                    <a:pt x="698931" y="543890"/>
                  </a:lnTo>
                  <a:lnTo>
                    <a:pt x="698931" y="584492"/>
                  </a:lnTo>
                  <a:lnTo>
                    <a:pt x="739533" y="600900"/>
                  </a:lnTo>
                  <a:lnTo>
                    <a:pt x="739533" y="519684"/>
                  </a:lnTo>
                  <a:close/>
                </a:path>
                <a:path w="930909" h="840740">
                  <a:moveTo>
                    <a:pt x="739533" y="479069"/>
                  </a:moveTo>
                  <a:lnTo>
                    <a:pt x="698931" y="462661"/>
                  </a:lnTo>
                  <a:lnTo>
                    <a:pt x="698931" y="503262"/>
                  </a:lnTo>
                  <a:lnTo>
                    <a:pt x="739533" y="519671"/>
                  </a:lnTo>
                  <a:lnTo>
                    <a:pt x="739533" y="479069"/>
                  </a:lnTo>
                  <a:close/>
                </a:path>
                <a:path w="930909" h="840740">
                  <a:moveTo>
                    <a:pt x="808520" y="142201"/>
                  </a:moveTo>
                  <a:lnTo>
                    <a:pt x="783729" y="94754"/>
                  </a:lnTo>
                  <a:lnTo>
                    <a:pt x="752106" y="81978"/>
                  </a:lnTo>
                  <a:lnTo>
                    <a:pt x="739203" y="85471"/>
                  </a:lnTo>
                  <a:lnTo>
                    <a:pt x="730504" y="94869"/>
                  </a:lnTo>
                  <a:lnTo>
                    <a:pt x="727430" y="108813"/>
                  </a:lnTo>
                  <a:lnTo>
                    <a:pt x="727430" y="68808"/>
                  </a:lnTo>
                  <a:lnTo>
                    <a:pt x="711631" y="65620"/>
                  </a:lnTo>
                  <a:lnTo>
                    <a:pt x="698715" y="69100"/>
                  </a:lnTo>
                  <a:lnTo>
                    <a:pt x="690016" y="78498"/>
                  </a:lnTo>
                  <a:lnTo>
                    <a:pt x="686828" y="93014"/>
                  </a:lnTo>
                  <a:lnTo>
                    <a:pt x="686828" y="133616"/>
                  </a:lnTo>
                  <a:lnTo>
                    <a:pt x="711631" y="181051"/>
                  </a:lnTo>
                  <a:lnTo>
                    <a:pt x="768032" y="207035"/>
                  </a:lnTo>
                  <a:lnTo>
                    <a:pt x="764844" y="189941"/>
                  </a:lnTo>
                  <a:lnTo>
                    <a:pt x="756145" y="173520"/>
                  </a:lnTo>
                  <a:lnTo>
                    <a:pt x="743242" y="159600"/>
                  </a:lnTo>
                  <a:lnTo>
                    <a:pt x="727430" y="150025"/>
                  </a:lnTo>
                  <a:lnTo>
                    <a:pt x="727430" y="110070"/>
                  </a:lnTo>
                  <a:lnTo>
                    <a:pt x="752106" y="156819"/>
                  </a:lnTo>
                  <a:lnTo>
                    <a:pt x="783729" y="169595"/>
                  </a:lnTo>
                  <a:lnTo>
                    <a:pt x="796632" y="166103"/>
                  </a:lnTo>
                  <a:lnTo>
                    <a:pt x="805332" y="156718"/>
                  </a:lnTo>
                  <a:lnTo>
                    <a:pt x="808520" y="142201"/>
                  </a:lnTo>
                  <a:close/>
                </a:path>
                <a:path w="930909" h="840740">
                  <a:moveTo>
                    <a:pt x="889863" y="175044"/>
                  </a:moveTo>
                  <a:lnTo>
                    <a:pt x="865060" y="127609"/>
                  </a:lnTo>
                  <a:lnTo>
                    <a:pt x="808647" y="101625"/>
                  </a:lnTo>
                  <a:lnTo>
                    <a:pt x="808647" y="142227"/>
                  </a:lnTo>
                  <a:lnTo>
                    <a:pt x="848906" y="158508"/>
                  </a:lnTo>
                  <a:lnTo>
                    <a:pt x="833348" y="155359"/>
                  </a:lnTo>
                  <a:lnTo>
                    <a:pt x="820445" y="158838"/>
                  </a:lnTo>
                  <a:lnTo>
                    <a:pt x="811733" y="168236"/>
                  </a:lnTo>
                  <a:lnTo>
                    <a:pt x="808545" y="182753"/>
                  </a:lnTo>
                  <a:lnTo>
                    <a:pt x="768045" y="166433"/>
                  </a:lnTo>
                  <a:lnTo>
                    <a:pt x="768045" y="207035"/>
                  </a:lnTo>
                  <a:lnTo>
                    <a:pt x="808647" y="223443"/>
                  </a:lnTo>
                  <a:lnTo>
                    <a:pt x="808647" y="183299"/>
                  </a:lnTo>
                  <a:lnTo>
                    <a:pt x="811733" y="199847"/>
                  </a:lnTo>
                  <a:lnTo>
                    <a:pt x="820445" y="216268"/>
                  </a:lnTo>
                  <a:lnTo>
                    <a:pt x="833348" y="230187"/>
                  </a:lnTo>
                  <a:lnTo>
                    <a:pt x="849147" y="239763"/>
                  </a:lnTo>
                  <a:lnTo>
                    <a:pt x="864958" y="242963"/>
                  </a:lnTo>
                  <a:lnTo>
                    <a:pt x="877874" y="239471"/>
                  </a:lnTo>
                  <a:lnTo>
                    <a:pt x="886574" y="230085"/>
                  </a:lnTo>
                  <a:lnTo>
                    <a:pt x="889762" y="215569"/>
                  </a:lnTo>
                  <a:lnTo>
                    <a:pt x="886574" y="198475"/>
                  </a:lnTo>
                  <a:lnTo>
                    <a:pt x="877874" y="182041"/>
                  </a:lnTo>
                  <a:lnTo>
                    <a:pt x="864958" y="168122"/>
                  </a:lnTo>
                  <a:lnTo>
                    <a:pt x="849376" y="158699"/>
                  </a:lnTo>
                  <a:lnTo>
                    <a:pt x="889863" y="175044"/>
                  </a:lnTo>
                  <a:close/>
                </a:path>
                <a:path w="930909" h="840740">
                  <a:moveTo>
                    <a:pt x="930465" y="191452"/>
                  </a:moveTo>
                  <a:lnTo>
                    <a:pt x="914666" y="188252"/>
                  </a:lnTo>
                  <a:lnTo>
                    <a:pt x="901763" y="191744"/>
                  </a:lnTo>
                  <a:lnTo>
                    <a:pt x="893064" y="201129"/>
                  </a:lnTo>
                  <a:lnTo>
                    <a:pt x="889863" y="215658"/>
                  </a:lnTo>
                  <a:lnTo>
                    <a:pt x="889863" y="256260"/>
                  </a:lnTo>
                  <a:lnTo>
                    <a:pt x="930465" y="272669"/>
                  </a:lnTo>
                  <a:lnTo>
                    <a:pt x="930465" y="191452"/>
                  </a:lnTo>
                  <a:close/>
                </a:path>
                <a:path w="930909" h="840740">
                  <a:moveTo>
                    <a:pt x="930465" y="150837"/>
                  </a:moveTo>
                  <a:lnTo>
                    <a:pt x="889863" y="134429"/>
                  </a:lnTo>
                  <a:lnTo>
                    <a:pt x="889863" y="175031"/>
                  </a:lnTo>
                  <a:lnTo>
                    <a:pt x="930465" y="191439"/>
                  </a:lnTo>
                  <a:lnTo>
                    <a:pt x="930465" y="15083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94" y="0"/>
                  </a:moveTo>
                  <a:lnTo>
                    <a:pt x="8128800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3820" y="5855640"/>
                  </a:lnTo>
                  <a:lnTo>
                    <a:pt x="2369997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73" y="5843194"/>
                  </a:lnTo>
                  <a:lnTo>
                    <a:pt x="2753423" y="5836234"/>
                  </a:lnTo>
                  <a:lnTo>
                    <a:pt x="2848241" y="5827763"/>
                  </a:lnTo>
                  <a:lnTo>
                    <a:pt x="2942615" y="5817794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74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49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51" y="5527408"/>
                  </a:lnTo>
                  <a:lnTo>
                    <a:pt x="4297286" y="5496382"/>
                  </a:lnTo>
                  <a:lnTo>
                    <a:pt x="4382986" y="5464035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78" y="5283149"/>
                  </a:lnTo>
                  <a:lnTo>
                    <a:pt x="4883239" y="5243207"/>
                  </a:lnTo>
                  <a:lnTo>
                    <a:pt x="4964163" y="5202059"/>
                  </a:lnTo>
                  <a:lnTo>
                    <a:pt x="5044376" y="5159692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41"/>
                  </a:lnTo>
                  <a:lnTo>
                    <a:pt x="5319179" y="5002034"/>
                  </a:lnTo>
                  <a:lnTo>
                    <a:pt x="5357660" y="4978336"/>
                  </a:lnTo>
                  <a:lnTo>
                    <a:pt x="5395950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48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81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71" y="4416679"/>
                  </a:lnTo>
                  <a:lnTo>
                    <a:pt x="6151778" y="4386999"/>
                  </a:lnTo>
                  <a:lnTo>
                    <a:pt x="6185344" y="4357078"/>
                  </a:lnTo>
                  <a:lnTo>
                    <a:pt x="6218669" y="4326890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37" y="3945521"/>
                  </a:lnTo>
                  <a:lnTo>
                    <a:pt x="6630225" y="3912197"/>
                  </a:lnTo>
                  <a:lnTo>
                    <a:pt x="6660147" y="3878630"/>
                  </a:lnTo>
                  <a:lnTo>
                    <a:pt x="6689826" y="3844823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33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19"/>
                  </a:lnTo>
                  <a:lnTo>
                    <a:pt x="6998995" y="3458286"/>
                  </a:lnTo>
                  <a:lnTo>
                    <a:pt x="7025500" y="3421837"/>
                  </a:lnTo>
                  <a:lnTo>
                    <a:pt x="7051726" y="3385185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903"/>
                  </a:lnTo>
                  <a:lnTo>
                    <a:pt x="7227506" y="3122803"/>
                  </a:lnTo>
                  <a:lnTo>
                    <a:pt x="7251484" y="3084512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63" y="2731211"/>
                  </a:lnTo>
                  <a:lnTo>
                    <a:pt x="7475207" y="2691015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791" y="2487345"/>
                  </a:lnTo>
                  <a:lnTo>
                    <a:pt x="7594994" y="2446083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42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46"/>
                  </a:lnTo>
                  <a:lnTo>
                    <a:pt x="7737183" y="2109838"/>
                  </a:lnTo>
                  <a:lnTo>
                    <a:pt x="7753515" y="2067077"/>
                  </a:lnTo>
                  <a:lnTo>
                    <a:pt x="7769530" y="2024138"/>
                  </a:lnTo>
                  <a:lnTo>
                    <a:pt x="7785214" y="1981047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59"/>
                  </a:lnTo>
                  <a:lnTo>
                    <a:pt x="7844625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95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17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395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27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97"/>
                  </a:lnTo>
                  <a:lnTo>
                    <a:pt x="8085404" y="716483"/>
                  </a:lnTo>
                  <a:lnTo>
                    <a:pt x="8090941" y="669467"/>
                  </a:lnTo>
                  <a:lnTo>
                    <a:pt x="8096123" y="622338"/>
                  </a:lnTo>
                  <a:lnTo>
                    <a:pt x="8100911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25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800" y="25"/>
                  </a:lnTo>
                  <a:lnTo>
                    <a:pt x="8128800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81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31" y="5793410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604" y="5727141"/>
                  </a:lnTo>
                  <a:lnTo>
                    <a:pt x="9445561" y="5707011"/>
                  </a:lnTo>
                  <a:lnTo>
                    <a:pt x="9535985" y="5685460"/>
                  </a:lnTo>
                  <a:lnTo>
                    <a:pt x="9625863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82"/>
                  </a:lnTo>
                  <a:lnTo>
                    <a:pt x="10238626" y="5464035"/>
                  </a:lnTo>
                  <a:lnTo>
                    <a:pt x="10323678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46"/>
                  </a:lnTo>
                  <a:lnTo>
                    <a:pt x="10657218" y="5283136"/>
                  </a:lnTo>
                  <a:lnTo>
                    <a:pt x="10738866" y="5243207"/>
                  </a:lnTo>
                  <a:lnTo>
                    <a:pt x="10819803" y="5202047"/>
                  </a:lnTo>
                  <a:lnTo>
                    <a:pt x="10900016" y="5159680"/>
                  </a:lnTo>
                  <a:lnTo>
                    <a:pt x="10939844" y="5138051"/>
                  </a:lnTo>
                  <a:lnTo>
                    <a:pt x="10979480" y="5116119"/>
                  </a:lnTo>
                  <a:lnTo>
                    <a:pt x="11018926" y="5093881"/>
                  </a:lnTo>
                  <a:lnTo>
                    <a:pt x="11058182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089"/>
                  </a:lnTo>
                  <a:lnTo>
                    <a:pt x="11327575" y="4905540"/>
                  </a:lnTo>
                  <a:lnTo>
                    <a:pt x="11365255" y="4880711"/>
                  </a:lnTo>
                  <a:lnTo>
                    <a:pt x="11402746" y="4855591"/>
                  </a:lnTo>
                  <a:lnTo>
                    <a:pt x="11440020" y="4830203"/>
                  </a:lnTo>
                  <a:lnTo>
                    <a:pt x="11477104" y="4804524"/>
                  </a:lnTo>
                  <a:lnTo>
                    <a:pt x="11513960" y="4778578"/>
                  </a:lnTo>
                  <a:lnTo>
                    <a:pt x="11550625" y="4752352"/>
                  </a:lnTo>
                  <a:lnTo>
                    <a:pt x="11587061" y="4725848"/>
                  </a:lnTo>
                  <a:lnTo>
                    <a:pt x="11623294" y="4699076"/>
                  </a:lnTo>
                  <a:lnTo>
                    <a:pt x="11659324" y="4672038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46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06" y="4386999"/>
                  </a:lnTo>
                  <a:lnTo>
                    <a:pt x="12040972" y="4357078"/>
                  </a:lnTo>
                  <a:lnTo>
                    <a:pt x="12074309" y="4326890"/>
                  </a:lnTo>
                  <a:lnTo>
                    <a:pt x="12107418" y="4296461"/>
                  </a:lnTo>
                  <a:lnTo>
                    <a:pt x="12140273" y="4265777"/>
                  </a:lnTo>
                  <a:lnTo>
                    <a:pt x="12172912" y="4234840"/>
                  </a:lnTo>
                  <a:lnTo>
                    <a:pt x="12193194" y="421532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1002360"/>
              <a:ext cx="3166252" cy="27049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89160" y="1002347"/>
              <a:ext cx="904033" cy="49303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3701450"/>
              <a:ext cx="3166252" cy="27104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6406007"/>
              <a:ext cx="2259774" cy="45199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19200" y="1119914"/>
            <a:ext cx="5373701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Mijn vrouw kookte altijd, nu ben ik alleen. Kan ik eten krijgen via Tafeltje dekje?</a:t>
            </a:r>
            <a:endParaRPr sz="3000">
              <a:latin typeface="Niramit"/>
              <a:cs typeface="Nirami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ctrTitle"/>
          </p:nvPr>
        </p:nvSpPr>
        <p:spPr>
          <a:xfrm>
            <a:off x="1219200" y="523190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 b="1" spc="-135">
                <a:solidFill>
                  <a:srgbClr val="53184D"/>
                </a:solidFill>
                <a:latin typeface="Niramit-SemiBold"/>
                <a:cs typeface="Niramit-SemiBold"/>
              </a:rPr>
              <a:t>Welzijn</a:t>
            </a:r>
            <a:endParaRPr sz="3600">
              <a:latin typeface="Niramit-SemiBold"/>
              <a:cs typeface="Niramit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389330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5904" y="338477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6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63465" y="272859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03"/>
                </a:lnTo>
                <a:lnTo>
                  <a:pt x="40601" y="16408"/>
                </a:lnTo>
                <a:close/>
              </a:path>
              <a:path w="81279" h="67310">
                <a:moveTo>
                  <a:pt x="81203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09" y="65214"/>
                </a:lnTo>
                <a:lnTo>
                  <a:pt x="68821" y="66814"/>
                </a:lnTo>
                <a:lnTo>
                  <a:pt x="75260" y="65062"/>
                </a:lnTo>
                <a:lnTo>
                  <a:pt x="79616" y="60375"/>
                </a:lnTo>
                <a:lnTo>
                  <a:pt x="81203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28943" y="393112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07113" y="371287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4682" y="27826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03" y="19608"/>
                </a:moveTo>
                <a:lnTo>
                  <a:pt x="40601" y="3200"/>
                </a:lnTo>
                <a:lnTo>
                  <a:pt x="24803" y="0"/>
                </a:lnTo>
                <a:lnTo>
                  <a:pt x="11887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798" y="71208"/>
                </a:lnTo>
                <a:lnTo>
                  <a:pt x="28702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03" y="60210"/>
                </a:lnTo>
                <a:lnTo>
                  <a:pt x="81203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7716" y="306488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16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16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4682" y="224446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15"/>
                </a:lnTo>
                <a:lnTo>
                  <a:pt x="40601" y="16408"/>
                </a:lnTo>
                <a:close/>
              </a:path>
              <a:path w="121920" h="130810">
                <a:moveTo>
                  <a:pt x="81203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09" y="65227"/>
                </a:lnTo>
                <a:lnTo>
                  <a:pt x="68808" y="66814"/>
                </a:lnTo>
                <a:lnTo>
                  <a:pt x="75260" y="65074"/>
                </a:lnTo>
                <a:lnTo>
                  <a:pt x="79616" y="60375"/>
                </a:lnTo>
                <a:lnTo>
                  <a:pt x="81203" y="53124"/>
                </a:lnTo>
                <a:close/>
              </a:path>
              <a:path w="121920" h="130810">
                <a:moveTo>
                  <a:pt x="121818" y="49225"/>
                </a:moveTo>
                <a:lnTo>
                  <a:pt x="106019" y="46037"/>
                </a:lnTo>
                <a:lnTo>
                  <a:pt x="93103" y="49517"/>
                </a:lnTo>
                <a:lnTo>
                  <a:pt x="84404" y="58915"/>
                </a:lnTo>
                <a:lnTo>
                  <a:pt x="81216" y="73431"/>
                </a:lnTo>
                <a:lnTo>
                  <a:pt x="81216" y="114033"/>
                </a:lnTo>
                <a:lnTo>
                  <a:pt x="121818" y="130441"/>
                </a:lnTo>
                <a:lnTo>
                  <a:pt x="121818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66373" y="286841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26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3200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26" y="87617"/>
                </a:lnTo>
                <a:lnTo>
                  <a:pt x="69329" y="84124"/>
                </a:lnTo>
                <a:lnTo>
                  <a:pt x="78028" y="74739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44"/>
                </a:lnTo>
                <a:lnTo>
                  <a:pt x="106045" y="73380"/>
                </a:lnTo>
                <a:lnTo>
                  <a:pt x="93141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41" y="134289"/>
                </a:lnTo>
                <a:lnTo>
                  <a:pt x="106045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71" y="157492"/>
                </a:lnTo>
                <a:lnTo>
                  <a:pt x="159270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63469" y="204856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15" y="87607"/>
                </a:lnTo>
                <a:lnTo>
                  <a:pt x="69324" y="84122"/>
                </a:lnTo>
                <a:lnTo>
                  <a:pt x="78026" y="74732"/>
                </a:lnTo>
                <a:lnTo>
                  <a:pt x="81216" y="60214"/>
                </a:lnTo>
                <a:lnTo>
                  <a:pt x="78026" y="43118"/>
                </a:lnTo>
                <a:lnTo>
                  <a:pt x="69324" y="26693"/>
                </a:lnTo>
                <a:lnTo>
                  <a:pt x="56415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92511" y="502671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30064" y="437044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95548" y="55730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3720" y="53548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11281" y="442467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16" y="19596"/>
                </a:moveTo>
                <a:lnTo>
                  <a:pt x="40614" y="3187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03"/>
                </a:lnTo>
                <a:lnTo>
                  <a:pt x="37426" y="58318"/>
                </a:lnTo>
                <a:lnTo>
                  <a:pt x="40614" y="43802"/>
                </a:lnTo>
                <a:lnTo>
                  <a:pt x="40614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596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14328" y="470674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00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05" y="49225"/>
                </a:moveTo>
                <a:lnTo>
                  <a:pt x="81203" y="32816"/>
                </a:lnTo>
                <a:lnTo>
                  <a:pt x="81203" y="73418"/>
                </a:lnTo>
                <a:lnTo>
                  <a:pt x="121805" y="89827"/>
                </a:lnTo>
                <a:lnTo>
                  <a:pt x="121805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11281" y="388645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14" y="16408"/>
                </a:move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40614" y="36703"/>
                </a:lnTo>
                <a:lnTo>
                  <a:pt x="40614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32985" y="451040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10"/>
                </a:moveTo>
                <a:lnTo>
                  <a:pt x="56413" y="12776"/>
                </a:lnTo>
                <a:lnTo>
                  <a:pt x="24790" y="0"/>
                </a:lnTo>
                <a:lnTo>
                  <a:pt x="11887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3187" y="44488"/>
                </a:lnTo>
                <a:lnTo>
                  <a:pt x="11887" y="60921"/>
                </a:lnTo>
                <a:lnTo>
                  <a:pt x="24790" y="74828"/>
                </a:lnTo>
                <a:lnTo>
                  <a:pt x="40601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16" y="60210"/>
                </a:lnTo>
                <a:close/>
              </a:path>
              <a:path w="162559" h="161290">
                <a:moveTo>
                  <a:pt x="162445" y="133591"/>
                </a:moveTo>
                <a:lnTo>
                  <a:pt x="137642" y="86144"/>
                </a:lnTo>
                <a:lnTo>
                  <a:pt x="106032" y="73367"/>
                </a:lnTo>
                <a:lnTo>
                  <a:pt x="93129" y="76860"/>
                </a:lnTo>
                <a:lnTo>
                  <a:pt x="84429" y="86245"/>
                </a:lnTo>
                <a:lnTo>
                  <a:pt x="81229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31" y="157784"/>
                </a:lnTo>
                <a:lnTo>
                  <a:pt x="137642" y="160972"/>
                </a:lnTo>
                <a:lnTo>
                  <a:pt x="150558" y="157492"/>
                </a:lnTo>
                <a:lnTo>
                  <a:pt x="159258" y="148094"/>
                </a:lnTo>
                <a:lnTo>
                  <a:pt x="162445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34968" y="66671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72520" y="601090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29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29" y="60375"/>
                </a:lnTo>
                <a:lnTo>
                  <a:pt x="81229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38005" y="72134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16177" y="699519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53737" y="606500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40601" y="3200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200"/>
                </a:lnTo>
                <a:close/>
              </a:path>
              <a:path w="81279" h="87629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29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56785" y="634720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53737" y="552691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38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12"/>
                </a:lnTo>
                <a:lnTo>
                  <a:pt x="93116" y="49504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75441" y="615073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13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3187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13" y="87617"/>
                </a:lnTo>
                <a:lnTo>
                  <a:pt x="69329" y="84124"/>
                </a:lnTo>
                <a:lnTo>
                  <a:pt x="78028" y="74726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56"/>
                </a:lnTo>
                <a:lnTo>
                  <a:pt x="106032" y="73380"/>
                </a:lnTo>
                <a:lnTo>
                  <a:pt x="93129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58" y="157492"/>
                </a:lnTo>
                <a:lnTo>
                  <a:pt x="159258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26374" y="975381"/>
            <a:ext cx="81280" cy="60325"/>
          </a:xfrm>
          <a:custGeom>
            <a:avLst/>
            <a:gdLst/>
            <a:ahLst/>
            <a:cxnLst/>
            <a:rect l="l" t="t" r="r" b="b"/>
            <a:pathLst>
              <a:path w="81279" h="60325">
                <a:moveTo>
                  <a:pt x="24795" y="0"/>
                </a:moveTo>
                <a:lnTo>
                  <a:pt x="11890" y="3484"/>
                </a:lnTo>
                <a:lnTo>
                  <a:pt x="3190" y="12875"/>
                </a:lnTo>
                <a:lnTo>
                  <a:pt x="0" y="27392"/>
                </a:lnTo>
                <a:lnTo>
                  <a:pt x="40601" y="43801"/>
                </a:lnTo>
                <a:lnTo>
                  <a:pt x="81203" y="60209"/>
                </a:lnTo>
                <a:lnTo>
                  <a:pt x="81203" y="19594"/>
                </a:lnTo>
                <a:lnTo>
                  <a:pt x="40601" y="3199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516" y="83092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29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79687" y="788301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38"/>
                </a:lnTo>
                <a:lnTo>
                  <a:pt x="0" y="13696"/>
                </a:lnTo>
                <a:lnTo>
                  <a:pt x="1596" y="22244"/>
                </a:lnTo>
                <a:lnTo>
                  <a:pt x="5948" y="30457"/>
                </a:lnTo>
                <a:lnTo>
                  <a:pt x="12403" y="37417"/>
                </a:lnTo>
                <a:lnTo>
                  <a:pt x="20307" y="42207"/>
                </a:lnTo>
                <a:lnTo>
                  <a:pt x="28209" y="43801"/>
                </a:lnTo>
                <a:lnTo>
                  <a:pt x="34659" y="42057"/>
                </a:lnTo>
                <a:lnTo>
                  <a:pt x="39007" y="37362"/>
                </a:lnTo>
                <a:lnTo>
                  <a:pt x="40601" y="30104"/>
                </a:lnTo>
                <a:lnTo>
                  <a:pt x="39007" y="21556"/>
                </a:lnTo>
                <a:lnTo>
                  <a:pt x="34659" y="13343"/>
                </a:lnTo>
                <a:lnTo>
                  <a:pt x="28209" y="6383"/>
                </a:lnTo>
                <a:lnTo>
                  <a:pt x="20307" y="1593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407579" y="1001579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42"/>
                </a:lnTo>
                <a:lnTo>
                  <a:pt x="0" y="13701"/>
                </a:lnTo>
                <a:lnTo>
                  <a:pt x="1596" y="22250"/>
                </a:lnTo>
                <a:lnTo>
                  <a:pt x="5948" y="30462"/>
                </a:lnTo>
                <a:lnTo>
                  <a:pt x="12403" y="37422"/>
                </a:lnTo>
                <a:lnTo>
                  <a:pt x="20307" y="42213"/>
                </a:lnTo>
                <a:lnTo>
                  <a:pt x="28209" y="43806"/>
                </a:lnTo>
                <a:lnTo>
                  <a:pt x="34659" y="42062"/>
                </a:lnTo>
                <a:lnTo>
                  <a:pt x="39007" y="37367"/>
                </a:lnTo>
                <a:lnTo>
                  <a:pt x="40601" y="30110"/>
                </a:lnTo>
                <a:lnTo>
                  <a:pt x="39007" y="21561"/>
                </a:lnTo>
                <a:lnTo>
                  <a:pt x="34659" y="13349"/>
                </a:lnTo>
                <a:lnTo>
                  <a:pt x="28209" y="6389"/>
                </a:lnTo>
                <a:lnTo>
                  <a:pt x="20307" y="1598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39080" y="76528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26371" y="92156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04554" y="88555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5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82725" y="86372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20286" y="770711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40601" y="3187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187"/>
                </a:lnTo>
                <a:close/>
              </a:path>
              <a:path w="81279" h="87630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23321" y="798931"/>
            <a:ext cx="243840" cy="126364"/>
          </a:xfrm>
          <a:custGeom>
            <a:avLst/>
            <a:gdLst/>
            <a:ahLst/>
            <a:cxnLst/>
            <a:rect l="l" t="t" r="r" b="b"/>
            <a:pathLst>
              <a:path w="243840" h="126365">
                <a:moveTo>
                  <a:pt x="81216" y="73418"/>
                </a:moveTo>
                <a:lnTo>
                  <a:pt x="56426" y="25984"/>
                </a:ln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81216" y="73418"/>
                </a:lnTo>
                <a:close/>
              </a:path>
              <a:path w="243840" h="126365">
                <a:moveTo>
                  <a:pt x="121831" y="49212"/>
                </a:moveTo>
                <a:lnTo>
                  <a:pt x="81229" y="32804"/>
                </a:lnTo>
                <a:lnTo>
                  <a:pt x="81229" y="73406"/>
                </a:lnTo>
                <a:lnTo>
                  <a:pt x="121831" y="89814"/>
                </a:lnTo>
                <a:lnTo>
                  <a:pt x="121831" y="69519"/>
                </a:lnTo>
                <a:lnTo>
                  <a:pt x="121831" y="49212"/>
                </a:lnTo>
                <a:close/>
              </a:path>
              <a:path w="243840" h="126365">
                <a:moveTo>
                  <a:pt x="162433" y="85928"/>
                </a:moveTo>
                <a:lnTo>
                  <a:pt x="134239" y="55816"/>
                </a:lnTo>
                <a:lnTo>
                  <a:pt x="127774" y="57556"/>
                </a:lnTo>
                <a:lnTo>
                  <a:pt x="123431" y="62255"/>
                </a:lnTo>
                <a:lnTo>
                  <a:pt x="121831" y="69519"/>
                </a:lnTo>
                <a:lnTo>
                  <a:pt x="123431" y="78066"/>
                </a:lnTo>
                <a:lnTo>
                  <a:pt x="127774" y="86283"/>
                </a:lnTo>
                <a:lnTo>
                  <a:pt x="134239" y="93243"/>
                </a:lnTo>
                <a:lnTo>
                  <a:pt x="142138" y="98031"/>
                </a:lnTo>
                <a:lnTo>
                  <a:pt x="150037" y="99618"/>
                </a:lnTo>
                <a:lnTo>
                  <a:pt x="156489" y="97878"/>
                </a:lnTo>
                <a:lnTo>
                  <a:pt x="160832" y="93179"/>
                </a:lnTo>
                <a:lnTo>
                  <a:pt x="162433" y="85928"/>
                </a:lnTo>
                <a:close/>
              </a:path>
              <a:path w="243840" h="126365">
                <a:moveTo>
                  <a:pt x="243649" y="98425"/>
                </a:moveTo>
                <a:lnTo>
                  <a:pt x="162445" y="65620"/>
                </a:lnTo>
                <a:lnTo>
                  <a:pt x="162445" y="106222"/>
                </a:lnTo>
                <a:lnTo>
                  <a:pt x="203047" y="122631"/>
                </a:lnTo>
                <a:lnTo>
                  <a:pt x="218846" y="125831"/>
                </a:lnTo>
                <a:lnTo>
                  <a:pt x="231762" y="122339"/>
                </a:lnTo>
                <a:lnTo>
                  <a:pt x="240461" y="112941"/>
                </a:lnTo>
                <a:lnTo>
                  <a:pt x="243649" y="984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20286" y="716889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  <a:path w="121920" h="130809">
                <a:moveTo>
                  <a:pt x="121831" y="49225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15"/>
                </a:lnTo>
                <a:lnTo>
                  <a:pt x="81229" y="73431"/>
                </a:lnTo>
                <a:lnTo>
                  <a:pt x="81229" y="114033"/>
                </a:lnTo>
                <a:lnTo>
                  <a:pt x="121831" y="130441"/>
                </a:lnTo>
                <a:lnTo>
                  <a:pt x="121831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66975" y="91062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24801" y="0"/>
                </a:moveTo>
                <a:lnTo>
                  <a:pt x="11895" y="3484"/>
                </a:lnTo>
                <a:lnTo>
                  <a:pt x="3191" y="12875"/>
                </a:lnTo>
                <a:lnTo>
                  <a:pt x="0" y="27392"/>
                </a:lnTo>
                <a:lnTo>
                  <a:pt x="3191" y="44489"/>
                </a:lnTo>
                <a:lnTo>
                  <a:pt x="11895" y="60912"/>
                </a:lnTo>
                <a:lnTo>
                  <a:pt x="24801" y="74828"/>
                </a:lnTo>
                <a:lnTo>
                  <a:pt x="40601" y="84403"/>
                </a:lnTo>
                <a:lnTo>
                  <a:pt x="56415" y="87600"/>
                </a:lnTo>
                <a:lnTo>
                  <a:pt x="69324" y="84112"/>
                </a:lnTo>
                <a:lnTo>
                  <a:pt x="78026" y="74721"/>
                </a:lnTo>
                <a:lnTo>
                  <a:pt x="81216" y="60209"/>
                </a:lnTo>
                <a:lnTo>
                  <a:pt x="78026" y="43113"/>
                </a:lnTo>
                <a:lnTo>
                  <a:pt x="69324" y="26689"/>
                </a:lnTo>
                <a:lnTo>
                  <a:pt x="56415" y="12773"/>
                </a:lnTo>
                <a:lnTo>
                  <a:pt x="40601" y="3199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0" y="1069022"/>
            <a:ext cx="12193270" cy="5855970"/>
            <a:chOff x="0" y="1002347"/>
            <a:chExt cx="12193270" cy="5855970"/>
          </a:xfrm>
        </p:grpSpPr>
        <p:sp>
          <p:nvSpPr>
            <p:cNvPr id="40" name="object 40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81" y="0"/>
                  </a:moveTo>
                  <a:lnTo>
                    <a:pt x="8128787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3439" y="5855640"/>
                  </a:lnTo>
                  <a:lnTo>
                    <a:pt x="2369997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73" y="5843194"/>
                  </a:lnTo>
                  <a:lnTo>
                    <a:pt x="2753423" y="5836234"/>
                  </a:lnTo>
                  <a:lnTo>
                    <a:pt x="2848241" y="5827763"/>
                  </a:lnTo>
                  <a:lnTo>
                    <a:pt x="2942615" y="5817794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74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36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51" y="5527408"/>
                  </a:lnTo>
                  <a:lnTo>
                    <a:pt x="4297286" y="5496382"/>
                  </a:lnTo>
                  <a:lnTo>
                    <a:pt x="4382986" y="5464035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78" y="5283149"/>
                  </a:lnTo>
                  <a:lnTo>
                    <a:pt x="4883239" y="5243207"/>
                  </a:lnTo>
                  <a:lnTo>
                    <a:pt x="4964163" y="5202059"/>
                  </a:lnTo>
                  <a:lnTo>
                    <a:pt x="5044376" y="5159680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28"/>
                  </a:lnTo>
                  <a:lnTo>
                    <a:pt x="5319179" y="5002034"/>
                  </a:lnTo>
                  <a:lnTo>
                    <a:pt x="5357660" y="4978336"/>
                  </a:lnTo>
                  <a:lnTo>
                    <a:pt x="5395950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48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81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71" y="4416679"/>
                  </a:lnTo>
                  <a:lnTo>
                    <a:pt x="6151778" y="4386999"/>
                  </a:lnTo>
                  <a:lnTo>
                    <a:pt x="6185344" y="4357078"/>
                  </a:lnTo>
                  <a:lnTo>
                    <a:pt x="6218669" y="4326890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37" y="3945521"/>
                  </a:lnTo>
                  <a:lnTo>
                    <a:pt x="6630225" y="3912197"/>
                  </a:lnTo>
                  <a:lnTo>
                    <a:pt x="6660147" y="3878630"/>
                  </a:lnTo>
                  <a:lnTo>
                    <a:pt x="6689826" y="3844823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33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06"/>
                  </a:lnTo>
                  <a:lnTo>
                    <a:pt x="6998995" y="3458286"/>
                  </a:lnTo>
                  <a:lnTo>
                    <a:pt x="7025500" y="3421837"/>
                  </a:lnTo>
                  <a:lnTo>
                    <a:pt x="7051726" y="3385172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890"/>
                  </a:lnTo>
                  <a:lnTo>
                    <a:pt x="7227506" y="3122803"/>
                  </a:lnTo>
                  <a:lnTo>
                    <a:pt x="7251484" y="3084512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63" y="2731211"/>
                  </a:lnTo>
                  <a:lnTo>
                    <a:pt x="7475207" y="2691015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791" y="2487345"/>
                  </a:lnTo>
                  <a:lnTo>
                    <a:pt x="7594994" y="2446070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42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46"/>
                  </a:lnTo>
                  <a:lnTo>
                    <a:pt x="7737183" y="2109838"/>
                  </a:lnTo>
                  <a:lnTo>
                    <a:pt x="7753515" y="2067064"/>
                  </a:lnTo>
                  <a:lnTo>
                    <a:pt x="7769530" y="2024138"/>
                  </a:lnTo>
                  <a:lnTo>
                    <a:pt x="7785214" y="1981047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47"/>
                  </a:lnTo>
                  <a:lnTo>
                    <a:pt x="7844625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82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17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395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27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84"/>
                  </a:lnTo>
                  <a:lnTo>
                    <a:pt x="8085404" y="716483"/>
                  </a:lnTo>
                  <a:lnTo>
                    <a:pt x="8090941" y="669467"/>
                  </a:lnTo>
                  <a:lnTo>
                    <a:pt x="8096123" y="622338"/>
                  </a:lnTo>
                  <a:lnTo>
                    <a:pt x="8100911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25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787" y="3060"/>
                  </a:lnTo>
                  <a:lnTo>
                    <a:pt x="8128787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69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31" y="5793397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591" y="5727141"/>
                  </a:lnTo>
                  <a:lnTo>
                    <a:pt x="9445561" y="5706999"/>
                  </a:lnTo>
                  <a:lnTo>
                    <a:pt x="9535985" y="5685460"/>
                  </a:lnTo>
                  <a:lnTo>
                    <a:pt x="9625851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69"/>
                  </a:lnTo>
                  <a:lnTo>
                    <a:pt x="10238626" y="5464035"/>
                  </a:lnTo>
                  <a:lnTo>
                    <a:pt x="10323678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33"/>
                  </a:lnTo>
                  <a:lnTo>
                    <a:pt x="10657218" y="5283136"/>
                  </a:lnTo>
                  <a:lnTo>
                    <a:pt x="10738866" y="5243207"/>
                  </a:lnTo>
                  <a:lnTo>
                    <a:pt x="10819803" y="5202047"/>
                  </a:lnTo>
                  <a:lnTo>
                    <a:pt x="10900004" y="5159680"/>
                  </a:lnTo>
                  <a:lnTo>
                    <a:pt x="10939831" y="5138051"/>
                  </a:lnTo>
                  <a:lnTo>
                    <a:pt x="10979480" y="5116119"/>
                  </a:lnTo>
                  <a:lnTo>
                    <a:pt x="11018926" y="5093881"/>
                  </a:lnTo>
                  <a:lnTo>
                    <a:pt x="11058182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089"/>
                  </a:lnTo>
                  <a:lnTo>
                    <a:pt x="11327575" y="4905540"/>
                  </a:lnTo>
                  <a:lnTo>
                    <a:pt x="11365255" y="4880711"/>
                  </a:lnTo>
                  <a:lnTo>
                    <a:pt x="11402746" y="4855591"/>
                  </a:lnTo>
                  <a:lnTo>
                    <a:pt x="11440020" y="4830203"/>
                  </a:lnTo>
                  <a:lnTo>
                    <a:pt x="11477092" y="4804524"/>
                  </a:lnTo>
                  <a:lnTo>
                    <a:pt x="11513960" y="4778578"/>
                  </a:lnTo>
                  <a:lnTo>
                    <a:pt x="11550612" y="4752352"/>
                  </a:lnTo>
                  <a:lnTo>
                    <a:pt x="11587061" y="4725848"/>
                  </a:lnTo>
                  <a:lnTo>
                    <a:pt x="11623294" y="4699076"/>
                  </a:lnTo>
                  <a:lnTo>
                    <a:pt x="11659311" y="4672025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46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06" y="4386999"/>
                  </a:lnTo>
                  <a:lnTo>
                    <a:pt x="12040972" y="4357078"/>
                  </a:lnTo>
                  <a:lnTo>
                    <a:pt x="12074309" y="4326890"/>
                  </a:lnTo>
                  <a:lnTo>
                    <a:pt x="12107405" y="4296461"/>
                  </a:lnTo>
                  <a:lnTo>
                    <a:pt x="12140273" y="4265777"/>
                  </a:lnTo>
                  <a:lnTo>
                    <a:pt x="12172899" y="4234840"/>
                  </a:lnTo>
                  <a:lnTo>
                    <a:pt x="12193181" y="4215320"/>
                  </a:lnTo>
                  <a:lnTo>
                    <a:pt x="12193181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7156" y="1002347"/>
              <a:ext cx="3616037" cy="135177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002347"/>
              <a:ext cx="451418" cy="54080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7156" y="2351062"/>
              <a:ext cx="3616037" cy="135515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7156" y="3703156"/>
              <a:ext cx="3616037" cy="135515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0593" y="5055250"/>
              <a:ext cx="2712600" cy="90343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7156" y="5055250"/>
              <a:ext cx="906492" cy="178583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80593" y="5955626"/>
              <a:ext cx="1772648" cy="4547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80593" y="6407343"/>
              <a:ext cx="904767" cy="2938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28799" y="6407343"/>
              <a:ext cx="451418" cy="450656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1331899" y="1296303"/>
            <a:ext cx="5618480" cy="473206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dirty="0">
                <a:solidFill>
                  <a:srgbClr val="FFFFFF"/>
                </a:solidFill>
                <a:latin typeface="Niramit"/>
                <a:cs typeface="Niramit"/>
              </a:rPr>
              <a:t>Werken aan zelfvertrouwen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dirty="0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spcBef>
                <a:spcPts val="100"/>
              </a:spcBef>
            </a:pPr>
            <a:r>
              <a:rPr lang="nl-NL" sz="3000" b="1" dirty="0">
                <a:solidFill>
                  <a:srgbClr val="FFFFFF"/>
                </a:solidFill>
                <a:latin typeface="Niramit"/>
                <a:cs typeface="Niramit"/>
              </a:rPr>
              <a:t>Ergo kijkt naar gedrag</a:t>
            </a:r>
          </a:p>
          <a:p>
            <a:pPr marL="12700">
              <a:spcBef>
                <a:spcPts val="100"/>
              </a:spcBef>
            </a:pPr>
            <a:r>
              <a:rPr lang="nl-NL" sz="3000" b="1" dirty="0">
                <a:solidFill>
                  <a:srgbClr val="FFFFFF"/>
                </a:solidFill>
                <a:latin typeface="Niramit"/>
              </a:rPr>
              <a:t>Dagelijks functioneren</a:t>
            </a:r>
          </a:p>
          <a:p>
            <a:pPr marL="12700">
              <a:spcBef>
                <a:spcPts val="100"/>
              </a:spcBef>
            </a:pPr>
            <a:endParaRPr lang="nl-NL" sz="3000" b="1" dirty="0">
              <a:solidFill>
                <a:srgbClr val="FFFFFF"/>
              </a:solidFill>
            </a:endParaRPr>
          </a:p>
          <a:p>
            <a:pPr marL="12700">
              <a:spcBef>
                <a:spcPts val="100"/>
              </a:spcBef>
            </a:pPr>
            <a:r>
              <a:rPr lang="nl-NL" sz="3000" b="1" dirty="0">
                <a:solidFill>
                  <a:srgbClr val="FFFFFF"/>
                </a:solidFill>
                <a:latin typeface="Niramit"/>
                <a:cs typeface="Niramit"/>
              </a:rPr>
              <a:t>Wat kan er nog worden getraind? Zelfredzaamheid</a:t>
            </a:r>
          </a:p>
          <a:p>
            <a:pPr marL="12700">
              <a:spcBef>
                <a:spcPts val="100"/>
              </a:spcBef>
            </a:pPr>
            <a:r>
              <a:rPr lang="nl-NL" sz="3000" b="1" dirty="0">
                <a:solidFill>
                  <a:srgbClr val="FFFFFF"/>
                </a:solidFill>
                <a:latin typeface="Niramit"/>
                <a:cs typeface="Niramit"/>
              </a:rPr>
              <a:t>Balans &amp; kracht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dirty="0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dirty="0">
                <a:solidFill>
                  <a:srgbClr val="FFFFFF"/>
                </a:solidFill>
                <a:latin typeface="Niramit"/>
                <a:cs typeface="Niramit"/>
              </a:rPr>
              <a:t>Inzet van hulpmiddelen</a:t>
            </a:r>
            <a:endParaRPr sz="3000" dirty="0">
              <a:latin typeface="Niramit"/>
              <a:cs typeface="Niramit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52" name="object 52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pc="-20"/>
              <a:t>Ergo &amp; Fysio</a:t>
            </a:r>
            <a:endParaRPr spc="-20"/>
          </a:p>
        </p:txBody>
      </p:sp>
    </p:spTree>
    <p:extLst>
      <p:ext uri="{BB962C8B-B14F-4D97-AF65-F5344CB8AC3E}">
        <p14:creationId xmlns:p14="http://schemas.microsoft.com/office/powerpoint/2010/main" val="8979789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193" y="0"/>
                </a:moveTo>
                <a:lnTo>
                  <a:pt x="0" y="0"/>
                </a:lnTo>
                <a:lnTo>
                  <a:pt x="0" y="6858000"/>
                </a:lnTo>
                <a:lnTo>
                  <a:pt x="12193193" y="6858000"/>
                </a:lnTo>
                <a:lnTo>
                  <a:pt x="12193193" y="0"/>
                </a:lnTo>
                <a:close/>
              </a:path>
            </a:pathLst>
          </a:custGeom>
          <a:solidFill>
            <a:srgbClr val="DBA77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386539" cy="30026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81030" y="0"/>
              <a:ext cx="812162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996608"/>
              <a:ext cx="11386539" cy="301088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6001486"/>
              <a:ext cx="11386538" cy="8565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4497" y="0"/>
              <a:ext cx="1758702" cy="68580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650782" y="2848146"/>
            <a:ext cx="563054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400935" algn="l"/>
                <a:tab pos="2798445" algn="l"/>
                <a:tab pos="3318510" algn="l"/>
              </a:tabLst>
            </a:pPr>
            <a:r>
              <a:rPr lang="nl-NL" sz="4800" spc="-10">
                <a:solidFill>
                  <a:srgbClr val="FFFFFF"/>
                </a:solidFill>
              </a:rPr>
              <a:t>“Ik ben slecht ter been, ik heb recht op een traplift</a:t>
            </a:r>
            <a:r>
              <a:rPr sz="4800" spc="-70">
                <a:solidFill>
                  <a:srgbClr val="FFFFFF"/>
                </a:solidFill>
              </a:rPr>
              <a:t>.</a:t>
            </a:r>
            <a:r>
              <a:rPr lang="nl-NL" sz="4800" spc="-70">
                <a:solidFill>
                  <a:srgbClr val="FFFFFF"/>
                </a:solidFill>
              </a:rPr>
              <a:t>"</a:t>
            </a:r>
            <a:endParaRPr sz="4800"/>
          </a:p>
        </p:txBody>
      </p:sp>
      <p:sp>
        <p:nvSpPr>
          <p:cNvPr id="10" name="Ovale toelichting 9">
            <a:extLst>
              <a:ext uri="{FF2B5EF4-FFF2-40B4-BE49-F238E27FC236}">
                <a16:creationId xmlns:a16="http://schemas.microsoft.com/office/drawing/2014/main" id="{1386A20C-624D-8BC7-D444-4179663337F8}"/>
              </a:ext>
            </a:extLst>
          </p:cNvPr>
          <p:cNvSpPr/>
          <p:nvPr/>
        </p:nvSpPr>
        <p:spPr>
          <a:xfrm>
            <a:off x="326682" y="84557"/>
            <a:ext cx="4648200" cy="2679032"/>
          </a:xfrm>
          <a:prstGeom prst="wedgeEllipseCallout">
            <a:avLst>
              <a:gd name="adj1" fmla="val -56536"/>
              <a:gd name="adj2" fmla="val -44918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BF89EB79-7354-71F8-0D47-79EB05CD7BB5}"/>
              </a:ext>
            </a:extLst>
          </p:cNvPr>
          <p:cNvSpPr txBox="1">
            <a:spLocks/>
          </p:cNvSpPr>
          <p:nvPr/>
        </p:nvSpPr>
        <p:spPr>
          <a:xfrm>
            <a:off x="457129" y="613800"/>
            <a:ext cx="4387307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1" i="0">
                <a:solidFill>
                  <a:srgbClr val="53184D"/>
                </a:solidFill>
                <a:latin typeface="Niramit-SemiBold"/>
                <a:ea typeface="+mj-ea"/>
                <a:cs typeface="Niramit-SemiBold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nl-NL" sz="4000" b="0" spc="-135">
                <a:latin typeface="SignPainter-HouseScript" panose="02000006070000020004" pitchFamily="2" charset="0"/>
              </a:rPr>
              <a:t>Wij helpen je </a:t>
            </a:r>
          </a:p>
          <a:p>
            <a:pPr marL="12700" algn="ctr">
              <a:spcBef>
                <a:spcPts val="100"/>
              </a:spcBef>
            </a:pPr>
            <a:r>
              <a:rPr lang="nl-NL" sz="4000" b="0" spc="-135">
                <a:latin typeface="SignPainter-HouseScript" panose="02000006070000020004" pitchFamily="2" charset="0"/>
              </a:rPr>
              <a:t>graag om boven </a:t>
            </a:r>
          </a:p>
          <a:p>
            <a:pPr marL="12700" algn="ctr">
              <a:spcBef>
                <a:spcPts val="100"/>
              </a:spcBef>
            </a:pPr>
            <a:r>
              <a:rPr lang="nl-NL" sz="4000" b="0" spc="-135">
                <a:latin typeface="SignPainter-HouseScript" panose="02000006070000020004" pitchFamily="2" charset="0"/>
              </a:rPr>
              <a:t>te komen.</a:t>
            </a:r>
            <a:endParaRPr lang="nl-NL" sz="4000" b="0">
              <a:latin typeface="SignPainter-HouseScript" panose="0200000607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856"/>
            <a:ext cx="12193270" cy="6653530"/>
            <a:chOff x="0" y="204856"/>
            <a:chExt cx="12193270" cy="6653530"/>
          </a:xfrm>
        </p:grpSpPr>
        <p:sp>
          <p:nvSpPr>
            <p:cNvPr id="3" name="object 3"/>
            <p:cNvSpPr/>
            <p:nvPr/>
          </p:nvSpPr>
          <p:spPr>
            <a:xfrm>
              <a:off x="10839069" y="204863"/>
              <a:ext cx="930910" cy="840740"/>
            </a:xfrm>
            <a:custGeom>
              <a:avLst/>
              <a:gdLst/>
              <a:ahLst/>
              <a:cxnLst/>
              <a:rect l="l" t="t" r="r" b="b"/>
              <a:pathLst>
                <a:path w="930909" h="840740">
                  <a:moveTo>
                    <a:pt x="40601" y="576834"/>
                  </a:moveTo>
                  <a:lnTo>
                    <a:pt x="0" y="560425"/>
                  </a:lnTo>
                  <a:lnTo>
                    <a:pt x="0" y="601027"/>
                  </a:lnTo>
                  <a:lnTo>
                    <a:pt x="40601" y="617435"/>
                  </a:lnTo>
                  <a:lnTo>
                    <a:pt x="40601" y="576834"/>
                  </a:lnTo>
                  <a:close/>
                </a:path>
                <a:path w="930909" h="840740">
                  <a:moveTo>
                    <a:pt x="81216" y="613549"/>
                  </a:moveTo>
                  <a:lnTo>
                    <a:pt x="53009" y="583438"/>
                  </a:lnTo>
                  <a:lnTo>
                    <a:pt x="46558" y="585190"/>
                  </a:lnTo>
                  <a:lnTo>
                    <a:pt x="42202" y="589876"/>
                  </a:lnTo>
                  <a:lnTo>
                    <a:pt x="40614" y="597141"/>
                  </a:lnTo>
                  <a:lnTo>
                    <a:pt x="42202" y="605688"/>
                  </a:lnTo>
                  <a:lnTo>
                    <a:pt x="46558" y="613905"/>
                  </a:lnTo>
                  <a:lnTo>
                    <a:pt x="53009" y="620864"/>
                  </a:lnTo>
                  <a:lnTo>
                    <a:pt x="60921" y="625652"/>
                  </a:lnTo>
                  <a:lnTo>
                    <a:pt x="68821" y="627240"/>
                  </a:lnTo>
                  <a:lnTo>
                    <a:pt x="75272" y="625500"/>
                  </a:lnTo>
                  <a:lnTo>
                    <a:pt x="79616" y="620801"/>
                  </a:lnTo>
                  <a:lnTo>
                    <a:pt x="81216" y="613549"/>
                  </a:lnTo>
                  <a:close/>
                </a:path>
                <a:path w="930909" h="840740">
                  <a:moveTo>
                    <a:pt x="121818" y="569036"/>
                  </a:moveTo>
                  <a:lnTo>
                    <a:pt x="106019" y="565848"/>
                  </a:lnTo>
                  <a:lnTo>
                    <a:pt x="93116" y="569341"/>
                  </a:lnTo>
                  <a:lnTo>
                    <a:pt x="84416" y="578726"/>
                  </a:lnTo>
                  <a:lnTo>
                    <a:pt x="81216" y="593242"/>
                  </a:lnTo>
                  <a:lnTo>
                    <a:pt x="81216" y="613549"/>
                  </a:lnTo>
                  <a:lnTo>
                    <a:pt x="81216" y="633844"/>
                  </a:lnTo>
                  <a:lnTo>
                    <a:pt x="97028" y="637044"/>
                  </a:lnTo>
                  <a:lnTo>
                    <a:pt x="109931" y="633564"/>
                  </a:lnTo>
                  <a:lnTo>
                    <a:pt x="118630" y="624166"/>
                  </a:lnTo>
                  <a:lnTo>
                    <a:pt x="121818" y="609650"/>
                  </a:lnTo>
                  <a:lnTo>
                    <a:pt x="121818" y="569036"/>
                  </a:lnTo>
                  <a:close/>
                </a:path>
                <a:path w="930909" h="840740">
                  <a:moveTo>
                    <a:pt x="121818" y="528434"/>
                  </a:moveTo>
                  <a:lnTo>
                    <a:pt x="81216" y="512025"/>
                  </a:lnTo>
                  <a:lnTo>
                    <a:pt x="81216" y="552627"/>
                  </a:lnTo>
                  <a:lnTo>
                    <a:pt x="121818" y="569036"/>
                  </a:lnTo>
                  <a:lnTo>
                    <a:pt x="121818" y="528434"/>
                  </a:lnTo>
                  <a:close/>
                </a:path>
                <a:path w="930909" h="840740">
                  <a:moveTo>
                    <a:pt x="162433" y="585457"/>
                  </a:moveTo>
                  <a:lnTo>
                    <a:pt x="121831" y="569048"/>
                  </a:lnTo>
                  <a:lnTo>
                    <a:pt x="121831" y="650265"/>
                  </a:lnTo>
                  <a:lnTo>
                    <a:pt x="137629" y="653453"/>
                  </a:lnTo>
                  <a:lnTo>
                    <a:pt x="150533" y="649960"/>
                  </a:lnTo>
                  <a:lnTo>
                    <a:pt x="159245" y="640575"/>
                  </a:lnTo>
                  <a:lnTo>
                    <a:pt x="162433" y="626059"/>
                  </a:lnTo>
                  <a:lnTo>
                    <a:pt x="162433" y="585457"/>
                  </a:lnTo>
                  <a:close/>
                </a:path>
                <a:path w="930909" h="840740">
                  <a:moveTo>
                    <a:pt x="162433" y="565150"/>
                  </a:moveTo>
                  <a:lnTo>
                    <a:pt x="134226" y="535038"/>
                  </a:lnTo>
                  <a:lnTo>
                    <a:pt x="127774" y="536778"/>
                  </a:lnTo>
                  <a:lnTo>
                    <a:pt x="123418" y="541477"/>
                  </a:lnTo>
                  <a:lnTo>
                    <a:pt x="121831" y="548741"/>
                  </a:lnTo>
                  <a:lnTo>
                    <a:pt x="123418" y="557288"/>
                  </a:lnTo>
                  <a:lnTo>
                    <a:pt x="127774" y="565505"/>
                  </a:lnTo>
                  <a:lnTo>
                    <a:pt x="134226" y="572465"/>
                  </a:lnTo>
                  <a:lnTo>
                    <a:pt x="142138" y="577253"/>
                  </a:lnTo>
                  <a:lnTo>
                    <a:pt x="150037" y="578840"/>
                  </a:lnTo>
                  <a:lnTo>
                    <a:pt x="156489" y="577100"/>
                  </a:lnTo>
                  <a:lnTo>
                    <a:pt x="160832" y="572401"/>
                  </a:lnTo>
                  <a:lnTo>
                    <a:pt x="162433" y="565150"/>
                  </a:lnTo>
                  <a:close/>
                </a:path>
                <a:path w="930909" h="840740">
                  <a:moveTo>
                    <a:pt x="231597" y="248589"/>
                  </a:moveTo>
                  <a:lnTo>
                    <a:pt x="190995" y="232181"/>
                  </a:lnTo>
                  <a:lnTo>
                    <a:pt x="190995" y="272783"/>
                  </a:lnTo>
                  <a:lnTo>
                    <a:pt x="231597" y="289191"/>
                  </a:lnTo>
                  <a:lnTo>
                    <a:pt x="231597" y="248589"/>
                  </a:lnTo>
                  <a:close/>
                </a:path>
                <a:path w="930909" h="840740">
                  <a:moveTo>
                    <a:pt x="243649" y="699477"/>
                  </a:moveTo>
                  <a:lnTo>
                    <a:pt x="240449" y="682383"/>
                  </a:lnTo>
                  <a:lnTo>
                    <a:pt x="231749" y="665962"/>
                  </a:lnTo>
                  <a:lnTo>
                    <a:pt x="218846" y="652043"/>
                  </a:lnTo>
                  <a:lnTo>
                    <a:pt x="203047" y="642467"/>
                  </a:lnTo>
                  <a:lnTo>
                    <a:pt x="203047" y="561251"/>
                  </a:lnTo>
                  <a:lnTo>
                    <a:pt x="187236" y="558050"/>
                  </a:lnTo>
                  <a:lnTo>
                    <a:pt x="174332" y="561543"/>
                  </a:lnTo>
                  <a:lnTo>
                    <a:pt x="165633" y="570941"/>
                  </a:lnTo>
                  <a:lnTo>
                    <a:pt x="162445" y="585457"/>
                  </a:lnTo>
                  <a:lnTo>
                    <a:pt x="162445" y="626059"/>
                  </a:lnTo>
                  <a:lnTo>
                    <a:pt x="165633" y="643153"/>
                  </a:lnTo>
                  <a:lnTo>
                    <a:pt x="174332" y="659574"/>
                  </a:lnTo>
                  <a:lnTo>
                    <a:pt x="187236" y="673493"/>
                  </a:lnTo>
                  <a:lnTo>
                    <a:pt x="203047" y="683069"/>
                  </a:lnTo>
                  <a:lnTo>
                    <a:pt x="243649" y="699477"/>
                  </a:lnTo>
                  <a:close/>
                </a:path>
                <a:path w="930909" h="840740">
                  <a:moveTo>
                    <a:pt x="272211" y="285305"/>
                  </a:moveTo>
                  <a:lnTo>
                    <a:pt x="244005" y="255193"/>
                  </a:lnTo>
                  <a:lnTo>
                    <a:pt x="237553" y="256933"/>
                  </a:lnTo>
                  <a:lnTo>
                    <a:pt x="233197" y="261632"/>
                  </a:lnTo>
                  <a:lnTo>
                    <a:pt x="231609" y="268897"/>
                  </a:lnTo>
                  <a:lnTo>
                    <a:pt x="233197" y="277444"/>
                  </a:lnTo>
                  <a:lnTo>
                    <a:pt x="237553" y="285648"/>
                  </a:lnTo>
                  <a:lnTo>
                    <a:pt x="244005" y="292608"/>
                  </a:lnTo>
                  <a:lnTo>
                    <a:pt x="251917" y="297408"/>
                  </a:lnTo>
                  <a:lnTo>
                    <a:pt x="259816" y="298996"/>
                  </a:lnTo>
                  <a:lnTo>
                    <a:pt x="266268" y="297256"/>
                  </a:lnTo>
                  <a:lnTo>
                    <a:pt x="270611" y="292557"/>
                  </a:lnTo>
                  <a:lnTo>
                    <a:pt x="272211" y="285305"/>
                  </a:lnTo>
                  <a:close/>
                </a:path>
                <a:path w="930909" h="840740">
                  <a:moveTo>
                    <a:pt x="284251" y="675284"/>
                  </a:moveTo>
                  <a:lnTo>
                    <a:pt x="243649" y="658876"/>
                  </a:lnTo>
                  <a:lnTo>
                    <a:pt x="243649" y="699477"/>
                  </a:lnTo>
                  <a:lnTo>
                    <a:pt x="284251" y="715886"/>
                  </a:lnTo>
                  <a:lnTo>
                    <a:pt x="284251" y="675284"/>
                  </a:lnTo>
                  <a:close/>
                </a:path>
                <a:path w="930909" h="840740">
                  <a:moveTo>
                    <a:pt x="312826" y="200190"/>
                  </a:moveTo>
                  <a:lnTo>
                    <a:pt x="272211" y="183781"/>
                  </a:lnTo>
                  <a:lnTo>
                    <a:pt x="272211" y="224383"/>
                  </a:lnTo>
                  <a:lnTo>
                    <a:pt x="312826" y="240792"/>
                  </a:lnTo>
                  <a:lnTo>
                    <a:pt x="312826" y="220484"/>
                  </a:lnTo>
                  <a:lnTo>
                    <a:pt x="312826" y="200190"/>
                  </a:lnTo>
                  <a:close/>
                </a:path>
                <a:path w="930909" h="840740">
                  <a:moveTo>
                    <a:pt x="353428" y="257200"/>
                  </a:moveTo>
                  <a:lnTo>
                    <a:pt x="312826" y="240792"/>
                  </a:lnTo>
                  <a:lnTo>
                    <a:pt x="297014" y="237604"/>
                  </a:lnTo>
                  <a:lnTo>
                    <a:pt x="284111" y="241096"/>
                  </a:lnTo>
                  <a:lnTo>
                    <a:pt x="275399" y="250482"/>
                  </a:lnTo>
                  <a:lnTo>
                    <a:pt x="272211" y="264998"/>
                  </a:lnTo>
                  <a:lnTo>
                    <a:pt x="272211" y="285305"/>
                  </a:lnTo>
                  <a:lnTo>
                    <a:pt x="272211" y="305600"/>
                  </a:lnTo>
                  <a:lnTo>
                    <a:pt x="288023" y="308800"/>
                  </a:lnTo>
                  <a:lnTo>
                    <a:pt x="300926" y="305308"/>
                  </a:lnTo>
                  <a:lnTo>
                    <a:pt x="309638" y="295922"/>
                  </a:lnTo>
                  <a:lnTo>
                    <a:pt x="312826" y="281406"/>
                  </a:lnTo>
                  <a:lnTo>
                    <a:pt x="312826" y="322008"/>
                  </a:lnTo>
                  <a:lnTo>
                    <a:pt x="328625" y="325208"/>
                  </a:lnTo>
                  <a:lnTo>
                    <a:pt x="341528" y="321716"/>
                  </a:lnTo>
                  <a:lnTo>
                    <a:pt x="350240" y="312331"/>
                  </a:lnTo>
                  <a:lnTo>
                    <a:pt x="353428" y="297815"/>
                  </a:lnTo>
                  <a:lnTo>
                    <a:pt x="353428" y="257200"/>
                  </a:lnTo>
                  <a:close/>
                </a:path>
                <a:path w="930909" h="840740">
                  <a:moveTo>
                    <a:pt x="353428" y="236893"/>
                  </a:moveTo>
                  <a:lnTo>
                    <a:pt x="325221" y="206794"/>
                  </a:lnTo>
                  <a:lnTo>
                    <a:pt x="318770" y="208534"/>
                  </a:lnTo>
                  <a:lnTo>
                    <a:pt x="314413" y="213233"/>
                  </a:lnTo>
                  <a:lnTo>
                    <a:pt x="312826" y="220484"/>
                  </a:lnTo>
                  <a:lnTo>
                    <a:pt x="314413" y="229044"/>
                  </a:lnTo>
                  <a:lnTo>
                    <a:pt x="318770" y="237248"/>
                  </a:lnTo>
                  <a:lnTo>
                    <a:pt x="325221" y="244208"/>
                  </a:lnTo>
                  <a:lnTo>
                    <a:pt x="333133" y="248996"/>
                  </a:lnTo>
                  <a:lnTo>
                    <a:pt x="341033" y="250596"/>
                  </a:lnTo>
                  <a:lnTo>
                    <a:pt x="347484" y="248856"/>
                  </a:lnTo>
                  <a:lnTo>
                    <a:pt x="351828" y="244157"/>
                  </a:lnTo>
                  <a:lnTo>
                    <a:pt x="353428" y="236893"/>
                  </a:lnTo>
                  <a:close/>
                </a:path>
                <a:path w="930909" h="840740">
                  <a:moveTo>
                    <a:pt x="365467" y="667486"/>
                  </a:moveTo>
                  <a:lnTo>
                    <a:pt x="340677" y="620052"/>
                  </a:lnTo>
                  <a:lnTo>
                    <a:pt x="284251" y="594067"/>
                  </a:lnTo>
                  <a:lnTo>
                    <a:pt x="284251" y="634669"/>
                  </a:lnTo>
                  <a:lnTo>
                    <a:pt x="324866" y="651078"/>
                  </a:lnTo>
                  <a:lnTo>
                    <a:pt x="365467" y="667486"/>
                  </a:lnTo>
                  <a:close/>
                </a:path>
                <a:path w="930909" h="840740">
                  <a:moveTo>
                    <a:pt x="374053" y="412635"/>
                  </a:moveTo>
                  <a:lnTo>
                    <a:pt x="333451" y="396227"/>
                  </a:lnTo>
                  <a:lnTo>
                    <a:pt x="333451" y="436829"/>
                  </a:lnTo>
                  <a:lnTo>
                    <a:pt x="374053" y="453237"/>
                  </a:lnTo>
                  <a:lnTo>
                    <a:pt x="374053" y="412635"/>
                  </a:lnTo>
                  <a:close/>
                </a:path>
                <a:path w="930909" h="840740">
                  <a:moveTo>
                    <a:pt x="406082" y="683882"/>
                  </a:moveTo>
                  <a:lnTo>
                    <a:pt x="390271" y="680694"/>
                  </a:lnTo>
                  <a:lnTo>
                    <a:pt x="377367" y="684187"/>
                  </a:lnTo>
                  <a:lnTo>
                    <a:pt x="368668" y="693572"/>
                  </a:lnTo>
                  <a:lnTo>
                    <a:pt x="365480" y="708088"/>
                  </a:lnTo>
                  <a:lnTo>
                    <a:pt x="365480" y="748690"/>
                  </a:lnTo>
                  <a:lnTo>
                    <a:pt x="406082" y="765098"/>
                  </a:lnTo>
                  <a:lnTo>
                    <a:pt x="406082" y="683882"/>
                  </a:lnTo>
                  <a:close/>
                </a:path>
                <a:path w="930909" h="840740">
                  <a:moveTo>
                    <a:pt x="406082" y="643280"/>
                  </a:moveTo>
                  <a:lnTo>
                    <a:pt x="365480" y="626872"/>
                  </a:lnTo>
                  <a:lnTo>
                    <a:pt x="365480" y="667473"/>
                  </a:lnTo>
                  <a:lnTo>
                    <a:pt x="406082" y="683882"/>
                  </a:lnTo>
                  <a:lnTo>
                    <a:pt x="406082" y="663587"/>
                  </a:lnTo>
                  <a:lnTo>
                    <a:pt x="406082" y="643280"/>
                  </a:lnTo>
                  <a:close/>
                </a:path>
                <a:path w="930909" h="840740">
                  <a:moveTo>
                    <a:pt x="446684" y="679996"/>
                  </a:moveTo>
                  <a:lnTo>
                    <a:pt x="418490" y="649884"/>
                  </a:lnTo>
                  <a:lnTo>
                    <a:pt x="412026" y="651624"/>
                  </a:lnTo>
                  <a:lnTo>
                    <a:pt x="407682" y="656323"/>
                  </a:lnTo>
                  <a:lnTo>
                    <a:pt x="406082" y="663587"/>
                  </a:lnTo>
                  <a:lnTo>
                    <a:pt x="407682" y="672134"/>
                  </a:lnTo>
                  <a:lnTo>
                    <a:pt x="412026" y="680351"/>
                  </a:lnTo>
                  <a:lnTo>
                    <a:pt x="418490" y="687311"/>
                  </a:lnTo>
                  <a:lnTo>
                    <a:pt x="426389" y="692099"/>
                  </a:lnTo>
                  <a:lnTo>
                    <a:pt x="434289" y="693686"/>
                  </a:lnTo>
                  <a:lnTo>
                    <a:pt x="440740" y="691946"/>
                  </a:lnTo>
                  <a:lnTo>
                    <a:pt x="445084" y="687247"/>
                  </a:lnTo>
                  <a:lnTo>
                    <a:pt x="446684" y="679996"/>
                  </a:lnTo>
                  <a:close/>
                </a:path>
                <a:path w="930909" h="840740">
                  <a:moveTo>
                    <a:pt x="455269" y="404837"/>
                  </a:moveTo>
                  <a:lnTo>
                    <a:pt x="439470" y="401637"/>
                  </a:lnTo>
                  <a:lnTo>
                    <a:pt x="426567" y="405130"/>
                  </a:lnTo>
                  <a:lnTo>
                    <a:pt x="417868" y="414528"/>
                  </a:lnTo>
                  <a:lnTo>
                    <a:pt x="414667" y="429044"/>
                  </a:lnTo>
                  <a:lnTo>
                    <a:pt x="414667" y="449275"/>
                  </a:lnTo>
                  <a:lnTo>
                    <a:pt x="413080" y="440791"/>
                  </a:lnTo>
                  <a:lnTo>
                    <a:pt x="408724" y="432587"/>
                  </a:lnTo>
                  <a:lnTo>
                    <a:pt x="402272" y="425627"/>
                  </a:lnTo>
                  <a:lnTo>
                    <a:pt x="394373" y="420827"/>
                  </a:lnTo>
                  <a:lnTo>
                    <a:pt x="386461" y="419227"/>
                  </a:lnTo>
                  <a:lnTo>
                    <a:pt x="380009" y="420979"/>
                  </a:lnTo>
                  <a:lnTo>
                    <a:pt x="375653" y="425678"/>
                  </a:lnTo>
                  <a:lnTo>
                    <a:pt x="374065" y="432930"/>
                  </a:lnTo>
                  <a:lnTo>
                    <a:pt x="375653" y="441477"/>
                  </a:lnTo>
                  <a:lnTo>
                    <a:pt x="380009" y="449694"/>
                  </a:lnTo>
                  <a:lnTo>
                    <a:pt x="386461" y="456653"/>
                  </a:lnTo>
                  <a:lnTo>
                    <a:pt x="394373" y="461441"/>
                  </a:lnTo>
                  <a:lnTo>
                    <a:pt x="402272" y="463042"/>
                  </a:lnTo>
                  <a:lnTo>
                    <a:pt x="408724" y="461289"/>
                  </a:lnTo>
                  <a:lnTo>
                    <a:pt x="413080" y="456603"/>
                  </a:lnTo>
                  <a:lnTo>
                    <a:pt x="414667" y="449402"/>
                  </a:lnTo>
                  <a:lnTo>
                    <a:pt x="414667" y="469646"/>
                  </a:lnTo>
                  <a:lnTo>
                    <a:pt x="430479" y="472833"/>
                  </a:lnTo>
                  <a:lnTo>
                    <a:pt x="443382" y="469353"/>
                  </a:lnTo>
                  <a:lnTo>
                    <a:pt x="452081" y="459955"/>
                  </a:lnTo>
                  <a:lnTo>
                    <a:pt x="455269" y="445439"/>
                  </a:lnTo>
                  <a:lnTo>
                    <a:pt x="455269" y="404837"/>
                  </a:lnTo>
                  <a:close/>
                </a:path>
                <a:path w="930909" h="840740">
                  <a:moveTo>
                    <a:pt x="475132" y="306387"/>
                  </a:moveTo>
                  <a:lnTo>
                    <a:pt x="450329" y="258953"/>
                  </a:lnTo>
                  <a:lnTo>
                    <a:pt x="418706" y="246176"/>
                  </a:lnTo>
                  <a:lnTo>
                    <a:pt x="405803" y="249669"/>
                  </a:lnTo>
                  <a:lnTo>
                    <a:pt x="397103" y="259054"/>
                  </a:lnTo>
                  <a:lnTo>
                    <a:pt x="394042" y="272999"/>
                  </a:lnTo>
                  <a:lnTo>
                    <a:pt x="394042" y="232994"/>
                  </a:lnTo>
                  <a:lnTo>
                    <a:pt x="378231" y="229806"/>
                  </a:lnTo>
                  <a:lnTo>
                    <a:pt x="365328" y="233299"/>
                  </a:lnTo>
                  <a:lnTo>
                    <a:pt x="356628" y="242684"/>
                  </a:lnTo>
                  <a:lnTo>
                    <a:pt x="353441" y="257200"/>
                  </a:lnTo>
                  <a:lnTo>
                    <a:pt x="353441" y="297802"/>
                  </a:lnTo>
                  <a:lnTo>
                    <a:pt x="394042" y="314210"/>
                  </a:lnTo>
                  <a:lnTo>
                    <a:pt x="394042" y="274256"/>
                  </a:lnTo>
                  <a:lnTo>
                    <a:pt x="397103" y="290664"/>
                  </a:lnTo>
                  <a:lnTo>
                    <a:pt x="434517" y="330581"/>
                  </a:lnTo>
                  <a:lnTo>
                    <a:pt x="450329" y="333781"/>
                  </a:lnTo>
                  <a:lnTo>
                    <a:pt x="463232" y="330288"/>
                  </a:lnTo>
                  <a:lnTo>
                    <a:pt x="471932" y="320903"/>
                  </a:lnTo>
                  <a:lnTo>
                    <a:pt x="475132" y="306387"/>
                  </a:lnTo>
                  <a:close/>
                </a:path>
                <a:path w="930909" h="840740">
                  <a:moveTo>
                    <a:pt x="495884" y="421246"/>
                  </a:moveTo>
                  <a:lnTo>
                    <a:pt x="455282" y="404837"/>
                  </a:lnTo>
                  <a:lnTo>
                    <a:pt x="455282" y="486054"/>
                  </a:lnTo>
                  <a:lnTo>
                    <a:pt x="471081" y="489242"/>
                  </a:lnTo>
                  <a:lnTo>
                    <a:pt x="483997" y="485749"/>
                  </a:lnTo>
                  <a:lnTo>
                    <a:pt x="492696" y="476364"/>
                  </a:lnTo>
                  <a:lnTo>
                    <a:pt x="495884" y="461848"/>
                  </a:lnTo>
                  <a:lnTo>
                    <a:pt x="495884" y="421246"/>
                  </a:lnTo>
                  <a:close/>
                </a:path>
                <a:path w="930909" h="840740">
                  <a:moveTo>
                    <a:pt x="527900" y="733107"/>
                  </a:moveTo>
                  <a:lnTo>
                    <a:pt x="487299" y="716699"/>
                  </a:lnTo>
                  <a:lnTo>
                    <a:pt x="487299" y="757301"/>
                  </a:lnTo>
                  <a:lnTo>
                    <a:pt x="527900" y="773709"/>
                  </a:lnTo>
                  <a:lnTo>
                    <a:pt x="527900" y="733171"/>
                  </a:lnTo>
                  <a:close/>
                </a:path>
                <a:path w="930909" h="840740">
                  <a:moveTo>
                    <a:pt x="527900" y="692492"/>
                  </a:moveTo>
                  <a:lnTo>
                    <a:pt x="446697" y="659688"/>
                  </a:lnTo>
                  <a:lnTo>
                    <a:pt x="446697" y="700290"/>
                  </a:lnTo>
                  <a:lnTo>
                    <a:pt x="487299" y="716699"/>
                  </a:lnTo>
                  <a:lnTo>
                    <a:pt x="503097" y="719899"/>
                  </a:lnTo>
                  <a:lnTo>
                    <a:pt x="516013" y="716407"/>
                  </a:lnTo>
                  <a:lnTo>
                    <a:pt x="524713" y="707009"/>
                  </a:lnTo>
                  <a:lnTo>
                    <a:pt x="527900" y="692492"/>
                  </a:lnTo>
                  <a:close/>
                </a:path>
                <a:path w="930909" h="840740">
                  <a:moveTo>
                    <a:pt x="564997" y="84404"/>
                  </a:moveTo>
                  <a:lnTo>
                    <a:pt x="524395" y="67995"/>
                  </a:lnTo>
                  <a:lnTo>
                    <a:pt x="524395" y="108597"/>
                  </a:lnTo>
                  <a:lnTo>
                    <a:pt x="564997" y="125006"/>
                  </a:lnTo>
                  <a:lnTo>
                    <a:pt x="564997" y="104698"/>
                  </a:lnTo>
                  <a:lnTo>
                    <a:pt x="564997" y="84404"/>
                  </a:lnTo>
                  <a:close/>
                </a:path>
                <a:path w="930909" h="840740">
                  <a:moveTo>
                    <a:pt x="605599" y="121107"/>
                  </a:moveTo>
                  <a:lnTo>
                    <a:pt x="577405" y="90995"/>
                  </a:lnTo>
                  <a:lnTo>
                    <a:pt x="570953" y="92748"/>
                  </a:lnTo>
                  <a:lnTo>
                    <a:pt x="566597" y="97447"/>
                  </a:lnTo>
                  <a:lnTo>
                    <a:pt x="564997" y="104698"/>
                  </a:lnTo>
                  <a:lnTo>
                    <a:pt x="566597" y="113245"/>
                  </a:lnTo>
                  <a:lnTo>
                    <a:pt x="570953" y="121462"/>
                  </a:lnTo>
                  <a:lnTo>
                    <a:pt x="577405" y="128422"/>
                  </a:lnTo>
                  <a:lnTo>
                    <a:pt x="585304" y="133210"/>
                  </a:lnTo>
                  <a:lnTo>
                    <a:pt x="593217" y="134810"/>
                  </a:lnTo>
                  <a:lnTo>
                    <a:pt x="599655" y="133057"/>
                  </a:lnTo>
                  <a:lnTo>
                    <a:pt x="604012" y="128371"/>
                  </a:lnTo>
                  <a:lnTo>
                    <a:pt x="605599" y="121107"/>
                  </a:lnTo>
                  <a:close/>
                </a:path>
                <a:path w="930909" h="840740">
                  <a:moveTo>
                    <a:pt x="605612" y="60210"/>
                  </a:moveTo>
                  <a:lnTo>
                    <a:pt x="580809" y="12776"/>
                  </a:lnTo>
                  <a:lnTo>
                    <a:pt x="549198" y="0"/>
                  </a:lnTo>
                  <a:lnTo>
                    <a:pt x="536295" y="3492"/>
                  </a:lnTo>
                  <a:lnTo>
                    <a:pt x="527583" y="12877"/>
                  </a:lnTo>
                  <a:lnTo>
                    <a:pt x="524395" y="27393"/>
                  </a:lnTo>
                  <a:lnTo>
                    <a:pt x="527583" y="44488"/>
                  </a:lnTo>
                  <a:lnTo>
                    <a:pt x="536295" y="60921"/>
                  </a:lnTo>
                  <a:lnTo>
                    <a:pt x="549198" y="74828"/>
                  </a:lnTo>
                  <a:lnTo>
                    <a:pt x="564997" y="84404"/>
                  </a:lnTo>
                  <a:lnTo>
                    <a:pt x="580809" y="87604"/>
                  </a:lnTo>
                  <a:lnTo>
                    <a:pt x="593725" y="84124"/>
                  </a:lnTo>
                  <a:lnTo>
                    <a:pt x="602424" y="74726"/>
                  </a:lnTo>
                  <a:lnTo>
                    <a:pt x="605612" y="60210"/>
                  </a:lnTo>
                  <a:close/>
                </a:path>
                <a:path w="930909" h="840740">
                  <a:moveTo>
                    <a:pt x="609117" y="765975"/>
                  </a:moveTo>
                  <a:lnTo>
                    <a:pt x="584327" y="718540"/>
                  </a:lnTo>
                  <a:lnTo>
                    <a:pt x="552704" y="705764"/>
                  </a:lnTo>
                  <a:lnTo>
                    <a:pt x="539800" y="709256"/>
                  </a:lnTo>
                  <a:lnTo>
                    <a:pt x="531088" y="718642"/>
                  </a:lnTo>
                  <a:lnTo>
                    <a:pt x="527900" y="733171"/>
                  </a:lnTo>
                  <a:lnTo>
                    <a:pt x="531088" y="750265"/>
                  </a:lnTo>
                  <a:lnTo>
                    <a:pt x="539800" y="766686"/>
                  </a:lnTo>
                  <a:lnTo>
                    <a:pt x="552704" y="780605"/>
                  </a:lnTo>
                  <a:lnTo>
                    <a:pt x="568198" y="789990"/>
                  </a:lnTo>
                  <a:lnTo>
                    <a:pt x="527900" y="773709"/>
                  </a:lnTo>
                  <a:lnTo>
                    <a:pt x="512089" y="770521"/>
                  </a:lnTo>
                  <a:lnTo>
                    <a:pt x="499186" y="774001"/>
                  </a:lnTo>
                  <a:lnTo>
                    <a:pt x="490486" y="783399"/>
                  </a:lnTo>
                  <a:lnTo>
                    <a:pt x="487299" y="797915"/>
                  </a:lnTo>
                  <a:lnTo>
                    <a:pt x="527900" y="814324"/>
                  </a:lnTo>
                  <a:lnTo>
                    <a:pt x="568515" y="830732"/>
                  </a:lnTo>
                  <a:lnTo>
                    <a:pt x="568515" y="810501"/>
                  </a:lnTo>
                  <a:lnTo>
                    <a:pt x="570103" y="818972"/>
                  </a:lnTo>
                  <a:lnTo>
                    <a:pt x="574446" y="827189"/>
                  </a:lnTo>
                  <a:lnTo>
                    <a:pt x="580910" y="834148"/>
                  </a:lnTo>
                  <a:lnTo>
                    <a:pt x="588810" y="838936"/>
                  </a:lnTo>
                  <a:lnTo>
                    <a:pt x="596709" y="840524"/>
                  </a:lnTo>
                  <a:lnTo>
                    <a:pt x="603161" y="838784"/>
                  </a:lnTo>
                  <a:lnTo>
                    <a:pt x="607517" y="834085"/>
                  </a:lnTo>
                  <a:lnTo>
                    <a:pt x="609104" y="826833"/>
                  </a:lnTo>
                  <a:lnTo>
                    <a:pt x="607517" y="818286"/>
                  </a:lnTo>
                  <a:lnTo>
                    <a:pt x="603161" y="810069"/>
                  </a:lnTo>
                  <a:lnTo>
                    <a:pt x="596709" y="803109"/>
                  </a:lnTo>
                  <a:lnTo>
                    <a:pt x="588810" y="798322"/>
                  </a:lnTo>
                  <a:lnTo>
                    <a:pt x="580910" y="796721"/>
                  </a:lnTo>
                  <a:lnTo>
                    <a:pt x="574446" y="798461"/>
                  </a:lnTo>
                  <a:lnTo>
                    <a:pt x="570103" y="803160"/>
                  </a:lnTo>
                  <a:lnTo>
                    <a:pt x="568515" y="810374"/>
                  </a:lnTo>
                  <a:lnTo>
                    <a:pt x="568515" y="790181"/>
                  </a:lnTo>
                  <a:lnTo>
                    <a:pt x="584327" y="793369"/>
                  </a:lnTo>
                  <a:lnTo>
                    <a:pt x="597230" y="789889"/>
                  </a:lnTo>
                  <a:lnTo>
                    <a:pt x="605929" y="780491"/>
                  </a:lnTo>
                  <a:lnTo>
                    <a:pt x="609117" y="765975"/>
                  </a:lnTo>
                  <a:close/>
                </a:path>
                <a:path w="930909" h="840740">
                  <a:moveTo>
                    <a:pt x="617588" y="470433"/>
                  </a:moveTo>
                  <a:lnTo>
                    <a:pt x="614400" y="453339"/>
                  </a:lnTo>
                  <a:lnTo>
                    <a:pt x="605701" y="436905"/>
                  </a:lnTo>
                  <a:lnTo>
                    <a:pt x="597077" y="427621"/>
                  </a:lnTo>
                  <a:lnTo>
                    <a:pt x="597077" y="355638"/>
                  </a:lnTo>
                  <a:lnTo>
                    <a:pt x="597065" y="315036"/>
                  </a:lnTo>
                  <a:lnTo>
                    <a:pt x="556463" y="298627"/>
                  </a:lnTo>
                  <a:lnTo>
                    <a:pt x="556463" y="339229"/>
                  </a:lnTo>
                  <a:lnTo>
                    <a:pt x="597052" y="355638"/>
                  </a:lnTo>
                  <a:lnTo>
                    <a:pt x="581266" y="352450"/>
                  </a:lnTo>
                  <a:lnTo>
                    <a:pt x="568363" y="355930"/>
                  </a:lnTo>
                  <a:lnTo>
                    <a:pt x="559663" y="365328"/>
                  </a:lnTo>
                  <a:lnTo>
                    <a:pt x="556475" y="379844"/>
                  </a:lnTo>
                  <a:lnTo>
                    <a:pt x="556475" y="411492"/>
                  </a:lnTo>
                  <a:lnTo>
                    <a:pt x="548271" y="413702"/>
                  </a:lnTo>
                  <a:lnTo>
                    <a:pt x="539559" y="423100"/>
                  </a:lnTo>
                  <a:lnTo>
                    <a:pt x="536498" y="437045"/>
                  </a:lnTo>
                  <a:lnTo>
                    <a:pt x="536498" y="405828"/>
                  </a:lnTo>
                  <a:lnTo>
                    <a:pt x="544474" y="403669"/>
                  </a:lnTo>
                  <a:lnTo>
                    <a:pt x="553173" y="394271"/>
                  </a:lnTo>
                  <a:lnTo>
                    <a:pt x="556361" y="379768"/>
                  </a:lnTo>
                  <a:lnTo>
                    <a:pt x="553173" y="362661"/>
                  </a:lnTo>
                  <a:lnTo>
                    <a:pt x="544474" y="346240"/>
                  </a:lnTo>
                  <a:lnTo>
                    <a:pt x="531558" y="332320"/>
                  </a:lnTo>
                  <a:lnTo>
                    <a:pt x="515886" y="322846"/>
                  </a:lnTo>
                  <a:lnTo>
                    <a:pt x="556463" y="339229"/>
                  </a:lnTo>
                  <a:lnTo>
                    <a:pt x="531660" y="291795"/>
                  </a:lnTo>
                  <a:lnTo>
                    <a:pt x="475259" y="265811"/>
                  </a:lnTo>
                  <a:lnTo>
                    <a:pt x="475259" y="306412"/>
                  </a:lnTo>
                  <a:lnTo>
                    <a:pt x="515594" y="322719"/>
                  </a:lnTo>
                  <a:lnTo>
                    <a:pt x="499948" y="319544"/>
                  </a:lnTo>
                  <a:lnTo>
                    <a:pt x="487045" y="323037"/>
                  </a:lnTo>
                  <a:lnTo>
                    <a:pt x="478345" y="332422"/>
                  </a:lnTo>
                  <a:lnTo>
                    <a:pt x="475145" y="346951"/>
                  </a:lnTo>
                  <a:lnTo>
                    <a:pt x="434644" y="330619"/>
                  </a:lnTo>
                  <a:lnTo>
                    <a:pt x="434644" y="355904"/>
                  </a:lnTo>
                  <a:lnTo>
                    <a:pt x="431533" y="354647"/>
                  </a:lnTo>
                  <a:lnTo>
                    <a:pt x="431444" y="354139"/>
                  </a:lnTo>
                  <a:lnTo>
                    <a:pt x="422744" y="337718"/>
                  </a:lnTo>
                  <a:lnTo>
                    <a:pt x="409841" y="323799"/>
                  </a:lnTo>
                  <a:lnTo>
                    <a:pt x="394042" y="314223"/>
                  </a:lnTo>
                  <a:lnTo>
                    <a:pt x="353441" y="297815"/>
                  </a:lnTo>
                  <a:lnTo>
                    <a:pt x="356628" y="314909"/>
                  </a:lnTo>
                  <a:lnTo>
                    <a:pt x="365328" y="331330"/>
                  </a:lnTo>
                  <a:lnTo>
                    <a:pt x="378231" y="345249"/>
                  </a:lnTo>
                  <a:lnTo>
                    <a:pt x="394042" y="354825"/>
                  </a:lnTo>
                  <a:lnTo>
                    <a:pt x="414667" y="363169"/>
                  </a:lnTo>
                  <a:lnTo>
                    <a:pt x="414667" y="388429"/>
                  </a:lnTo>
                  <a:lnTo>
                    <a:pt x="455269" y="404837"/>
                  </a:lnTo>
                  <a:lnTo>
                    <a:pt x="455269" y="379577"/>
                  </a:lnTo>
                  <a:lnTo>
                    <a:pt x="456272" y="379971"/>
                  </a:lnTo>
                  <a:lnTo>
                    <a:pt x="475589" y="413042"/>
                  </a:lnTo>
                  <a:lnTo>
                    <a:pt x="483489" y="414642"/>
                  </a:lnTo>
                  <a:lnTo>
                    <a:pt x="489940" y="412889"/>
                  </a:lnTo>
                  <a:lnTo>
                    <a:pt x="494284" y="408203"/>
                  </a:lnTo>
                  <a:lnTo>
                    <a:pt x="495884" y="400939"/>
                  </a:lnTo>
                  <a:lnTo>
                    <a:pt x="494284" y="392391"/>
                  </a:lnTo>
                  <a:lnTo>
                    <a:pt x="489940" y="384175"/>
                  </a:lnTo>
                  <a:lnTo>
                    <a:pt x="483489" y="377215"/>
                  </a:lnTo>
                  <a:lnTo>
                    <a:pt x="475589" y="372427"/>
                  </a:lnTo>
                  <a:lnTo>
                    <a:pt x="475246" y="372364"/>
                  </a:lnTo>
                  <a:lnTo>
                    <a:pt x="475246" y="347497"/>
                  </a:lnTo>
                  <a:lnTo>
                    <a:pt x="478345" y="364045"/>
                  </a:lnTo>
                  <a:lnTo>
                    <a:pt x="487045" y="380466"/>
                  </a:lnTo>
                  <a:lnTo>
                    <a:pt x="499948" y="394385"/>
                  </a:lnTo>
                  <a:lnTo>
                    <a:pt x="506704" y="398487"/>
                  </a:lnTo>
                  <a:lnTo>
                    <a:pt x="499084" y="406730"/>
                  </a:lnTo>
                  <a:lnTo>
                    <a:pt x="495896" y="421246"/>
                  </a:lnTo>
                  <a:lnTo>
                    <a:pt x="495896" y="461848"/>
                  </a:lnTo>
                  <a:lnTo>
                    <a:pt x="520687" y="509282"/>
                  </a:lnTo>
                  <a:lnTo>
                    <a:pt x="577100" y="535266"/>
                  </a:lnTo>
                  <a:lnTo>
                    <a:pt x="573913" y="518172"/>
                  </a:lnTo>
                  <a:lnTo>
                    <a:pt x="565200" y="501751"/>
                  </a:lnTo>
                  <a:lnTo>
                    <a:pt x="552297" y="487832"/>
                  </a:lnTo>
                  <a:lnTo>
                    <a:pt x="536498" y="478256"/>
                  </a:lnTo>
                  <a:lnTo>
                    <a:pt x="536498" y="438302"/>
                  </a:lnTo>
                  <a:lnTo>
                    <a:pt x="561174" y="485051"/>
                  </a:lnTo>
                  <a:lnTo>
                    <a:pt x="592785" y="497827"/>
                  </a:lnTo>
                  <a:lnTo>
                    <a:pt x="605701" y="494334"/>
                  </a:lnTo>
                  <a:lnTo>
                    <a:pt x="614400" y="484936"/>
                  </a:lnTo>
                  <a:lnTo>
                    <a:pt x="617588" y="470433"/>
                  </a:lnTo>
                  <a:close/>
                </a:path>
                <a:path w="930909" h="840740">
                  <a:moveTo>
                    <a:pt x="646214" y="35991"/>
                  </a:moveTo>
                  <a:lnTo>
                    <a:pt x="605612" y="19583"/>
                  </a:lnTo>
                  <a:lnTo>
                    <a:pt x="605612" y="60185"/>
                  </a:lnTo>
                  <a:lnTo>
                    <a:pt x="646214" y="76593"/>
                  </a:lnTo>
                  <a:lnTo>
                    <a:pt x="646214" y="56299"/>
                  </a:lnTo>
                  <a:lnTo>
                    <a:pt x="646214" y="35991"/>
                  </a:lnTo>
                  <a:close/>
                </a:path>
                <a:path w="930909" h="840740">
                  <a:moveTo>
                    <a:pt x="686816" y="93014"/>
                  </a:moveTo>
                  <a:lnTo>
                    <a:pt x="646214" y="76606"/>
                  </a:lnTo>
                  <a:lnTo>
                    <a:pt x="630415" y="73406"/>
                  </a:lnTo>
                  <a:lnTo>
                    <a:pt x="617499" y="76898"/>
                  </a:lnTo>
                  <a:lnTo>
                    <a:pt x="608799" y="86296"/>
                  </a:lnTo>
                  <a:lnTo>
                    <a:pt x="605612" y="100812"/>
                  </a:lnTo>
                  <a:lnTo>
                    <a:pt x="605612" y="141414"/>
                  </a:lnTo>
                  <a:lnTo>
                    <a:pt x="621411" y="144614"/>
                  </a:lnTo>
                  <a:lnTo>
                    <a:pt x="634314" y="141122"/>
                  </a:lnTo>
                  <a:lnTo>
                    <a:pt x="643026" y="131724"/>
                  </a:lnTo>
                  <a:lnTo>
                    <a:pt x="646214" y="117208"/>
                  </a:lnTo>
                  <a:lnTo>
                    <a:pt x="646214" y="157822"/>
                  </a:lnTo>
                  <a:lnTo>
                    <a:pt x="662025" y="161010"/>
                  </a:lnTo>
                  <a:lnTo>
                    <a:pt x="674928" y="157518"/>
                  </a:lnTo>
                  <a:lnTo>
                    <a:pt x="683628" y="148132"/>
                  </a:lnTo>
                  <a:lnTo>
                    <a:pt x="686816" y="133616"/>
                  </a:lnTo>
                  <a:lnTo>
                    <a:pt x="686816" y="93014"/>
                  </a:lnTo>
                  <a:close/>
                </a:path>
                <a:path w="930909" h="840740">
                  <a:moveTo>
                    <a:pt x="686816" y="72707"/>
                  </a:moveTo>
                  <a:lnTo>
                    <a:pt x="658622" y="42595"/>
                  </a:lnTo>
                  <a:lnTo>
                    <a:pt x="652170" y="44335"/>
                  </a:lnTo>
                  <a:lnTo>
                    <a:pt x="647814" y="49034"/>
                  </a:lnTo>
                  <a:lnTo>
                    <a:pt x="646214" y="56299"/>
                  </a:lnTo>
                  <a:lnTo>
                    <a:pt x="647814" y="64846"/>
                  </a:lnTo>
                  <a:lnTo>
                    <a:pt x="652170" y="73063"/>
                  </a:lnTo>
                  <a:lnTo>
                    <a:pt x="658622" y="80022"/>
                  </a:lnTo>
                  <a:lnTo>
                    <a:pt x="666521" y="84810"/>
                  </a:lnTo>
                  <a:lnTo>
                    <a:pt x="674420" y="86398"/>
                  </a:lnTo>
                  <a:lnTo>
                    <a:pt x="680872" y="84658"/>
                  </a:lnTo>
                  <a:lnTo>
                    <a:pt x="685228" y="79959"/>
                  </a:lnTo>
                  <a:lnTo>
                    <a:pt x="686816" y="72707"/>
                  </a:lnTo>
                  <a:close/>
                </a:path>
                <a:path w="930909" h="840740">
                  <a:moveTo>
                    <a:pt x="698919" y="503275"/>
                  </a:moveTo>
                  <a:lnTo>
                    <a:pt x="674128" y="455841"/>
                  </a:lnTo>
                  <a:lnTo>
                    <a:pt x="617715" y="429856"/>
                  </a:lnTo>
                  <a:lnTo>
                    <a:pt x="617715" y="470458"/>
                  </a:lnTo>
                  <a:lnTo>
                    <a:pt x="657974" y="486740"/>
                  </a:lnTo>
                  <a:lnTo>
                    <a:pt x="642404" y="483590"/>
                  </a:lnTo>
                  <a:lnTo>
                    <a:pt x="629500" y="487070"/>
                  </a:lnTo>
                  <a:lnTo>
                    <a:pt x="620801" y="496468"/>
                  </a:lnTo>
                  <a:lnTo>
                    <a:pt x="617613" y="510984"/>
                  </a:lnTo>
                  <a:lnTo>
                    <a:pt x="577100" y="494665"/>
                  </a:lnTo>
                  <a:lnTo>
                    <a:pt x="577100" y="535266"/>
                  </a:lnTo>
                  <a:lnTo>
                    <a:pt x="617702" y="551675"/>
                  </a:lnTo>
                  <a:lnTo>
                    <a:pt x="617702" y="511467"/>
                  </a:lnTo>
                  <a:lnTo>
                    <a:pt x="620801" y="528078"/>
                  </a:lnTo>
                  <a:lnTo>
                    <a:pt x="629500" y="544499"/>
                  </a:lnTo>
                  <a:lnTo>
                    <a:pt x="642404" y="558419"/>
                  </a:lnTo>
                  <a:lnTo>
                    <a:pt x="658215" y="567994"/>
                  </a:lnTo>
                  <a:lnTo>
                    <a:pt x="674027" y="571195"/>
                  </a:lnTo>
                  <a:lnTo>
                    <a:pt x="686930" y="567702"/>
                  </a:lnTo>
                  <a:lnTo>
                    <a:pt x="695629" y="558317"/>
                  </a:lnTo>
                  <a:lnTo>
                    <a:pt x="698830" y="543801"/>
                  </a:lnTo>
                  <a:lnTo>
                    <a:pt x="695629" y="526707"/>
                  </a:lnTo>
                  <a:lnTo>
                    <a:pt x="686930" y="510286"/>
                  </a:lnTo>
                  <a:lnTo>
                    <a:pt x="674027" y="496366"/>
                  </a:lnTo>
                  <a:lnTo>
                    <a:pt x="658444" y="486930"/>
                  </a:lnTo>
                  <a:lnTo>
                    <a:pt x="698919" y="503275"/>
                  </a:lnTo>
                  <a:close/>
                </a:path>
                <a:path w="930909" h="840740">
                  <a:moveTo>
                    <a:pt x="739533" y="519684"/>
                  </a:moveTo>
                  <a:lnTo>
                    <a:pt x="723722" y="516483"/>
                  </a:lnTo>
                  <a:lnTo>
                    <a:pt x="710819" y="519976"/>
                  </a:lnTo>
                  <a:lnTo>
                    <a:pt x="702119" y="529361"/>
                  </a:lnTo>
                  <a:lnTo>
                    <a:pt x="698931" y="543890"/>
                  </a:lnTo>
                  <a:lnTo>
                    <a:pt x="698931" y="584492"/>
                  </a:lnTo>
                  <a:lnTo>
                    <a:pt x="739533" y="600900"/>
                  </a:lnTo>
                  <a:lnTo>
                    <a:pt x="739533" y="519684"/>
                  </a:lnTo>
                  <a:close/>
                </a:path>
                <a:path w="930909" h="840740">
                  <a:moveTo>
                    <a:pt x="739533" y="479069"/>
                  </a:moveTo>
                  <a:lnTo>
                    <a:pt x="698931" y="462661"/>
                  </a:lnTo>
                  <a:lnTo>
                    <a:pt x="698931" y="503262"/>
                  </a:lnTo>
                  <a:lnTo>
                    <a:pt x="739533" y="519671"/>
                  </a:lnTo>
                  <a:lnTo>
                    <a:pt x="739533" y="479069"/>
                  </a:lnTo>
                  <a:close/>
                </a:path>
                <a:path w="930909" h="840740">
                  <a:moveTo>
                    <a:pt x="808520" y="142201"/>
                  </a:moveTo>
                  <a:lnTo>
                    <a:pt x="783729" y="94754"/>
                  </a:lnTo>
                  <a:lnTo>
                    <a:pt x="752106" y="81978"/>
                  </a:lnTo>
                  <a:lnTo>
                    <a:pt x="739203" y="85471"/>
                  </a:lnTo>
                  <a:lnTo>
                    <a:pt x="730504" y="94869"/>
                  </a:lnTo>
                  <a:lnTo>
                    <a:pt x="727430" y="108813"/>
                  </a:lnTo>
                  <a:lnTo>
                    <a:pt x="727430" y="68808"/>
                  </a:lnTo>
                  <a:lnTo>
                    <a:pt x="711631" y="65620"/>
                  </a:lnTo>
                  <a:lnTo>
                    <a:pt x="698715" y="69100"/>
                  </a:lnTo>
                  <a:lnTo>
                    <a:pt x="690016" y="78498"/>
                  </a:lnTo>
                  <a:lnTo>
                    <a:pt x="686828" y="93014"/>
                  </a:lnTo>
                  <a:lnTo>
                    <a:pt x="686828" y="133616"/>
                  </a:lnTo>
                  <a:lnTo>
                    <a:pt x="711631" y="181051"/>
                  </a:lnTo>
                  <a:lnTo>
                    <a:pt x="768032" y="207035"/>
                  </a:lnTo>
                  <a:lnTo>
                    <a:pt x="764844" y="189941"/>
                  </a:lnTo>
                  <a:lnTo>
                    <a:pt x="756145" y="173520"/>
                  </a:lnTo>
                  <a:lnTo>
                    <a:pt x="743242" y="159600"/>
                  </a:lnTo>
                  <a:lnTo>
                    <a:pt x="727430" y="150025"/>
                  </a:lnTo>
                  <a:lnTo>
                    <a:pt x="727430" y="110070"/>
                  </a:lnTo>
                  <a:lnTo>
                    <a:pt x="752106" y="156819"/>
                  </a:lnTo>
                  <a:lnTo>
                    <a:pt x="783729" y="169595"/>
                  </a:lnTo>
                  <a:lnTo>
                    <a:pt x="796632" y="166103"/>
                  </a:lnTo>
                  <a:lnTo>
                    <a:pt x="805332" y="156718"/>
                  </a:lnTo>
                  <a:lnTo>
                    <a:pt x="808520" y="142201"/>
                  </a:lnTo>
                  <a:close/>
                </a:path>
                <a:path w="930909" h="840740">
                  <a:moveTo>
                    <a:pt x="889863" y="175044"/>
                  </a:moveTo>
                  <a:lnTo>
                    <a:pt x="865060" y="127609"/>
                  </a:lnTo>
                  <a:lnTo>
                    <a:pt x="808647" y="101625"/>
                  </a:lnTo>
                  <a:lnTo>
                    <a:pt x="808647" y="142227"/>
                  </a:lnTo>
                  <a:lnTo>
                    <a:pt x="848906" y="158508"/>
                  </a:lnTo>
                  <a:lnTo>
                    <a:pt x="833348" y="155359"/>
                  </a:lnTo>
                  <a:lnTo>
                    <a:pt x="820445" y="158838"/>
                  </a:lnTo>
                  <a:lnTo>
                    <a:pt x="811733" y="168236"/>
                  </a:lnTo>
                  <a:lnTo>
                    <a:pt x="808545" y="182753"/>
                  </a:lnTo>
                  <a:lnTo>
                    <a:pt x="768045" y="166433"/>
                  </a:lnTo>
                  <a:lnTo>
                    <a:pt x="768045" y="207035"/>
                  </a:lnTo>
                  <a:lnTo>
                    <a:pt x="808647" y="223443"/>
                  </a:lnTo>
                  <a:lnTo>
                    <a:pt x="808647" y="183299"/>
                  </a:lnTo>
                  <a:lnTo>
                    <a:pt x="811733" y="199847"/>
                  </a:lnTo>
                  <a:lnTo>
                    <a:pt x="820445" y="216268"/>
                  </a:lnTo>
                  <a:lnTo>
                    <a:pt x="833348" y="230187"/>
                  </a:lnTo>
                  <a:lnTo>
                    <a:pt x="849147" y="239763"/>
                  </a:lnTo>
                  <a:lnTo>
                    <a:pt x="864958" y="242963"/>
                  </a:lnTo>
                  <a:lnTo>
                    <a:pt x="877874" y="239471"/>
                  </a:lnTo>
                  <a:lnTo>
                    <a:pt x="886574" y="230085"/>
                  </a:lnTo>
                  <a:lnTo>
                    <a:pt x="889762" y="215569"/>
                  </a:lnTo>
                  <a:lnTo>
                    <a:pt x="886574" y="198475"/>
                  </a:lnTo>
                  <a:lnTo>
                    <a:pt x="877874" y="182041"/>
                  </a:lnTo>
                  <a:lnTo>
                    <a:pt x="864958" y="168122"/>
                  </a:lnTo>
                  <a:lnTo>
                    <a:pt x="849376" y="158699"/>
                  </a:lnTo>
                  <a:lnTo>
                    <a:pt x="889863" y="175044"/>
                  </a:lnTo>
                  <a:close/>
                </a:path>
                <a:path w="930909" h="840740">
                  <a:moveTo>
                    <a:pt x="930465" y="191452"/>
                  </a:moveTo>
                  <a:lnTo>
                    <a:pt x="914666" y="188252"/>
                  </a:lnTo>
                  <a:lnTo>
                    <a:pt x="901763" y="191744"/>
                  </a:lnTo>
                  <a:lnTo>
                    <a:pt x="893064" y="201129"/>
                  </a:lnTo>
                  <a:lnTo>
                    <a:pt x="889863" y="215658"/>
                  </a:lnTo>
                  <a:lnTo>
                    <a:pt x="889863" y="256260"/>
                  </a:lnTo>
                  <a:lnTo>
                    <a:pt x="930465" y="272669"/>
                  </a:lnTo>
                  <a:lnTo>
                    <a:pt x="930465" y="191452"/>
                  </a:lnTo>
                  <a:close/>
                </a:path>
                <a:path w="930909" h="840740">
                  <a:moveTo>
                    <a:pt x="930465" y="150837"/>
                  </a:moveTo>
                  <a:lnTo>
                    <a:pt x="889863" y="134429"/>
                  </a:lnTo>
                  <a:lnTo>
                    <a:pt x="889863" y="175031"/>
                  </a:lnTo>
                  <a:lnTo>
                    <a:pt x="930465" y="191439"/>
                  </a:lnTo>
                  <a:lnTo>
                    <a:pt x="930465" y="15083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94" y="0"/>
                  </a:moveTo>
                  <a:lnTo>
                    <a:pt x="8128800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3439" y="5855640"/>
                  </a:lnTo>
                  <a:lnTo>
                    <a:pt x="2369997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86" y="5843194"/>
                  </a:lnTo>
                  <a:lnTo>
                    <a:pt x="2753423" y="5836234"/>
                  </a:lnTo>
                  <a:lnTo>
                    <a:pt x="2848241" y="5827763"/>
                  </a:lnTo>
                  <a:lnTo>
                    <a:pt x="2942615" y="5817794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87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36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51" y="5527408"/>
                  </a:lnTo>
                  <a:lnTo>
                    <a:pt x="4297286" y="5496382"/>
                  </a:lnTo>
                  <a:lnTo>
                    <a:pt x="4382986" y="5464035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78" y="5283149"/>
                  </a:lnTo>
                  <a:lnTo>
                    <a:pt x="4883239" y="5243207"/>
                  </a:lnTo>
                  <a:lnTo>
                    <a:pt x="4964176" y="5202059"/>
                  </a:lnTo>
                  <a:lnTo>
                    <a:pt x="5044376" y="5159680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28"/>
                  </a:lnTo>
                  <a:lnTo>
                    <a:pt x="5319179" y="5002034"/>
                  </a:lnTo>
                  <a:lnTo>
                    <a:pt x="5357673" y="4978336"/>
                  </a:lnTo>
                  <a:lnTo>
                    <a:pt x="5395950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48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94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83" y="4416679"/>
                  </a:lnTo>
                  <a:lnTo>
                    <a:pt x="6151778" y="4386999"/>
                  </a:lnTo>
                  <a:lnTo>
                    <a:pt x="6185344" y="4357078"/>
                  </a:lnTo>
                  <a:lnTo>
                    <a:pt x="6218682" y="4326890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50" y="3945521"/>
                  </a:lnTo>
                  <a:lnTo>
                    <a:pt x="6630225" y="3912197"/>
                  </a:lnTo>
                  <a:lnTo>
                    <a:pt x="6660159" y="3878630"/>
                  </a:lnTo>
                  <a:lnTo>
                    <a:pt x="6689826" y="3844823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33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06"/>
                  </a:lnTo>
                  <a:lnTo>
                    <a:pt x="6999008" y="3458286"/>
                  </a:lnTo>
                  <a:lnTo>
                    <a:pt x="7025500" y="3421837"/>
                  </a:lnTo>
                  <a:lnTo>
                    <a:pt x="7051726" y="3385172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890"/>
                  </a:lnTo>
                  <a:lnTo>
                    <a:pt x="7227506" y="3122803"/>
                  </a:lnTo>
                  <a:lnTo>
                    <a:pt x="7251497" y="3084512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76" y="2731211"/>
                  </a:lnTo>
                  <a:lnTo>
                    <a:pt x="7475207" y="2691015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804" y="2487345"/>
                  </a:lnTo>
                  <a:lnTo>
                    <a:pt x="7594994" y="2446070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42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46"/>
                  </a:lnTo>
                  <a:lnTo>
                    <a:pt x="7737195" y="2109838"/>
                  </a:lnTo>
                  <a:lnTo>
                    <a:pt x="7753528" y="2067064"/>
                  </a:lnTo>
                  <a:lnTo>
                    <a:pt x="7769530" y="2024138"/>
                  </a:lnTo>
                  <a:lnTo>
                    <a:pt x="7785214" y="1981047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47"/>
                  </a:lnTo>
                  <a:lnTo>
                    <a:pt x="7844637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82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30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408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27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84"/>
                  </a:lnTo>
                  <a:lnTo>
                    <a:pt x="8085404" y="716483"/>
                  </a:lnTo>
                  <a:lnTo>
                    <a:pt x="8090954" y="669467"/>
                  </a:lnTo>
                  <a:lnTo>
                    <a:pt x="8096123" y="622338"/>
                  </a:lnTo>
                  <a:lnTo>
                    <a:pt x="8100923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25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800" y="25"/>
                  </a:lnTo>
                  <a:lnTo>
                    <a:pt x="8128800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81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31" y="5793410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604" y="5727141"/>
                  </a:lnTo>
                  <a:lnTo>
                    <a:pt x="9445561" y="5707011"/>
                  </a:lnTo>
                  <a:lnTo>
                    <a:pt x="9535985" y="5685460"/>
                  </a:lnTo>
                  <a:lnTo>
                    <a:pt x="9625863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82"/>
                  </a:lnTo>
                  <a:lnTo>
                    <a:pt x="10238626" y="5464035"/>
                  </a:lnTo>
                  <a:lnTo>
                    <a:pt x="10323678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46"/>
                  </a:lnTo>
                  <a:lnTo>
                    <a:pt x="10657218" y="5283136"/>
                  </a:lnTo>
                  <a:lnTo>
                    <a:pt x="10738866" y="5243207"/>
                  </a:lnTo>
                  <a:lnTo>
                    <a:pt x="10819803" y="5202047"/>
                  </a:lnTo>
                  <a:lnTo>
                    <a:pt x="10900016" y="5159680"/>
                  </a:lnTo>
                  <a:lnTo>
                    <a:pt x="10939844" y="5138051"/>
                  </a:lnTo>
                  <a:lnTo>
                    <a:pt x="10979480" y="5116119"/>
                  </a:lnTo>
                  <a:lnTo>
                    <a:pt x="11018926" y="5093881"/>
                  </a:lnTo>
                  <a:lnTo>
                    <a:pt x="11058182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089"/>
                  </a:lnTo>
                  <a:lnTo>
                    <a:pt x="11327575" y="4905540"/>
                  </a:lnTo>
                  <a:lnTo>
                    <a:pt x="11365255" y="4880711"/>
                  </a:lnTo>
                  <a:lnTo>
                    <a:pt x="11402746" y="4855591"/>
                  </a:lnTo>
                  <a:lnTo>
                    <a:pt x="11440020" y="4830203"/>
                  </a:lnTo>
                  <a:lnTo>
                    <a:pt x="11477104" y="4804524"/>
                  </a:lnTo>
                  <a:lnTo>
                    <a:pt x="11513960" y="4778578"/>
                  </a:lnTo>
                  <a:lnTo>
                    <a:pt x="11550625" y="4752352"/>
                  </a:lnTo>
                  <a:lnTo>
                    <a:pt x="11587061" y="4725848"/>
                  </a:lnTo>
                  <a:lnTo>
                    <a:pt x="11623294" y="4699076"/>
                  </a:lnTo>
                  <a:lnTo>
                    <a:pt x="11659324" y="4672038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46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06" y="4386999"/>
                  </a:lnTo>
                  <a:lnTo>
                    <a:pt x="12040972" y="4357078"/>
                  </a:lnTo>
                  <a:lnTo>
                    <a:pt x="12074309" y="4326890"/>
                  </a:lnTo>
                  <a:lnTo>
                    <a:pt x="12107418" y="4296461"/>
                  </a:lnTo>
                  <a:lnTo>
                    <a:pt x="12140273" y="4265777"/>
                  </a:lnTo>
                  <a:lnTo>
                    <a:pt x="12172912" y="4234840"/>
                  </a:lnTo>
                  <a:lnTo>
                    <a:pt x="12193194" y="421532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1002360"/>
              <a:ext cx="4064393" cy="13515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2350504"/>
              <a:ext cx="4064393" cy="1356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3703448"/>
              <a:ext cx="4064393" cy="13546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5054676"/>
              <a:ext cx="2259476" cy="13563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84842" y="5054676"/>
              <a:ext cx="1808350" cy="9048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84842" y="5956071"/>
              <a:ext cx="867687" cy="4514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28799" y="6407619"/>
              <a:ext cx="2255862" cy="4503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31899" y="1296302"/>
            <a:ext cx="5297501" cy="51629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Welzijn &amp; zorg vinden elkaar = samenwerking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Eerste gezamenlijke intakes: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spc="-114">
                <a:solidFill>
                  <a:srgbClr val="FFFFFF"/>
                </a:solidFill>
                <a:latin typeface="Niramit"/>
                <a:cs typeface="Niramit"/>
              </a:rPr>
              <a:t>Weten wat ze te bieden hebben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Zorg is meer bewust van inzet andere mogelijkheden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Personeelskrapte ook bij 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ergo- en fysiotherapeut</a:t>
            </a:r>
            <a:endParaRPr lang="nl-NL" sz="2800" spc="-114">
              <a:solidFill>
                <a:srgbClr val="FFFFFF"/>
              </a:solidFill>
              <a:latin typeface="Niramit"/>
              <a:cs typeface="Nirami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ctrTitle"/>
          </p:nvPr>
        </p:nvSpPr>
        <p:spPr>
          <a:xfrm>
            <a:off x="1305896" y="459550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 spc="-135">
                <a:latin typeface="Niramit-SemiBold"/>
                <a:cs typeface="Niramit-SemiBold"/>
              </a:rPr>
              <a:t>Eerste ervaringen</a:t>
            </a:r>
            <a:endParaRPr sz="3600">
              <a:latin typeface="Niramit-SemiBold"/>
              <a:cs typeface="Niramit-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75104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5904" y="338477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6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63465" y="272859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03"/>
                </a:lnTo>
                <a:lnTo>
                  <a:pt x="40601" y="16408"/>
                </a:lnTo>
                <a:close/>
              </a:path>
              <a:path w="81279" h="67310">
                <a:moveTo>
                  <a:pt x="81203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09" y="65214"/>
                </a:lnTo>
                <a:lnTo>
                  <a:pt x="68821" y="66814"/>
                </a:lnTo>
                <a:lnTo>
                  <a:pt x="75260" y="65062"/>
                </a:lnTo>
                <a:lnTo>
                  <a:pt x="79616" y="60375"/>
                </a:lnTo>
                <a:lnTo>
                  <a:pt x="81203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28943" y="393112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07113" y="371287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4682" y="27826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03" y="19608"/>
                </a:moveTo>
                <a:lnTo>
                  <a:pt x="40601" y="3200"/>
                </a:lnTo>
                <a:lnTo>
                  <a:pt x="24803" y="0"/>
                </a:lnTo>
                <a:lnTo>
                  <a:pt x="11887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798" y="71208"/>
                </a:lnTo>
                <a:lnTo>
                  <a:pt x="28702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03" y="60210"/>
                </a:lnTo>
                <a:lnTo>
                  <a:pt x="81203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7716" y="306488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16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16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4682" y="224446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15"/>
                </a:lnTo>
                <a:lnTo>
                  <a:pt x="40601" y="16408"/>
                </a:lnTo>
                <a:close/>
              </a:path>
              <a:path w="121920" h="130810">
                <a:moveTo>
                  <a:pt x="81203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09" y="65227"/>
                </a:lnTo>
                <a:lnTo>
                  <a:pt x="68808" y="66814"/>
                </a:lnTo>
                <a:lnTo>
                  <a:pt x="75260" y="65074"/>
                </a:lnTo>
                <a:lnTo>
                  <a:pt x="79616" y="60375"/>
                </a:lnTo>
                <a:lnTo>
                  <a:pt x="81203" y="53124"/>
                </a:lnTo>
                <a:close/>
              </a:path>
              <a:path w="121920" h="130810">
                <a:moveTo>
                  <a:pt x="121818" y="49225"/>
                </a:moveTo>
                <a:lnTo>
                  <a:pt x="106019" y="46037"/>
                </a:lnTo>
                <a:lnTo>
                  <a:pt x="93103" y="49517"/>
                </a:lnTo>
                <a:lnTo>
                  <a:pt x="84404" y="58915"/>
                </a:lnTo>
                <a:lnTo>
                  <a:pt x="81216" y="73431"/>
                </a:lnTo>
                <a:lnTo>
                  <a:pt x="81216" y="114033"/>
                </a:lnTo>
                <a:lnTo>
                  <a:pt x="121818" y="130441"/>
                </a:lnTo>
                <a:lnTo>
                  <a:pt x="121818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66373" y="286841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26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3200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26" y="87617"/>
                </a:lnTo>
                <a:lnTo>
                  <a:pt x="69329" y="84124"/>
                </a:lnTo>
                <a:lnTo>
                  <a:pt x="78028" y="74739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44"/>
                </a:lnTo>
                <a:lnTo>
                  <a:pt x="106045" y="73380"/>
                </a:lnTo>
                <a:lnTo>
                  <a:pt x="93141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41" y="134289"/>
                </a:lnTo>
                <a:lnTo>
                  <a:pt x="106045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71" y="157492"/>
                </a:lnTo>
                <a:lnTo>
                  <a:pt x="159270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63469" y="204856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15" y="87607"/>
                </a:lnTo>
                <a:lnTo>
                  <a:pt x="69324" y="84122"/>
                </a:lnTo>
                <a:lnTo>
                  <a:pt x="78026" y="74732"/>
                </a:lnTo>
                <a:lnTo>
                  <a:pt x="81216" y="60214"/>
                </a:lnTo>
                <a:lnTo>
                  <a:pt x="78026" y="43118"/>
                </a:lnTo>
                <a:lnTo>
                  <a:pt x="69324" y="26693"/>
                </a:lnTo>
                <a:lnTo>
                  <a:pt x="56415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92511" y="502671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30064" y="437044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95548" y="55730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3720" y="53548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11281" y="442467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16" y="19596"/>
                </a:moveTo>
                <a:lnTo>
                  <a:pt x="40614" y="3187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03"/>
                </a:lnTo>
                <a:lnTo>
                  <a:pt x="37426" y="58318"/>
                </a:lnTo>
                <a:lnTo>
                  <a:pt x="40614" y="43802"/>
                </a:lnTo>
                <a:lnTo>
                  <a:pt x="40614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596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14328" y="470674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00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05" y="49225"/>
                </a:moveTo>
                <a:lnTo>
                  <a:pt x="81203" y="32816"/>
                </a:lnTo>
                <a:lnTo>
                  <a:pt x="81203" y="73418"/>
                </a:lnTo>
                <a:lnTo>
                  <a:pt x="121805" y="89827"/>
                </a:lnTo>
                <a:lnTo>
                  <a:pt x="121805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11281" y="388645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14" y="16408"/>
                </a:move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40614" y="36703"/>
                </a:lnTo>
                <a:lnTo>
                  <a:pt x="40614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32985" y="451040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10"/>
                </a:moveTo>
                <a:lnTo>
                  <a:pt x="56413" y="12776"/>
                </a:lnTo>
                <a:lnTo>
                  <a:pt x="24790" y="0"/>
                </a:lnTo>
                <a:lnTo>
                  <a:pt x="11887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3187" y="44488"/>
                </a:lnTo>
                <a:lnTo>
                  <a:pt x="11887" y="60921"/>
                </a:lnTo>
                <a:lnTo>
                  <a:pt x="24790" y="74828"/>
                </a:lnTo>
                <a:lnTo>
                  <a:pt x="40601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16" y="60210"/>
                </a:lnTo>
                <a:close/>
              </a:path>
              <a:path w="162559" h="161290">
                <a:moveTo>
                  <a:pt x="162445" y="133591"/>
                </a:moveTo>
                <a:lnTo>
                  <a:pt x="137642" y="86144"/>
                </a:lnTo>
                <a:lnTo>
                  <a:pt x="106032" y="73367"/>
                </a:lnTo>
                <a:lnTo>
                  <a:pt x="93129" y="76860"/>
                </a:lnTo>
                <a:lnTo>
                  <a:pt x="84429" y="86245"/>
                </a:lnTo>
                <a:lnTo>
                  <a:pt x="81229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31" y="157784"/>
                </a:lnTo>
                <a:lnTo>
                  <a:pt x="137642" y="160972"/>
                </a:lnTo>
                <a:lnTo>
                  <a:pt x="150558" y="157492"/>
                </a:lnTo>
                <a:lnTo>
                  <a:pt x="159258" y="148094"/>
                </a:lnTo>
                <a:lnTo>
                  <a:pt x="162445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34968" y="66671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72520" y="601090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29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29" y="60375"/>
                </a:lnTo>
                <a:lnTo>
                  <a:pt x="81229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38005" y="72134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16177" y="699519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53737" y="606500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40601" y="3200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200"/>
                </a:lnTo>
                <a:close/>
              </a:path>
              <a:path w="81279" h="87629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29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56785" y="634720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53737" y="552691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38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12"/>
                </a:lnTo>
                <a:lnTo>
                  <a:pt x="93116" y="49504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75441" y="615073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13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3187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13" y="87617"/>
                </a:lnTo>
                <a:lnTo>
                  <a:pt x="69329" y="84124"/>
                </a:lnTo>
                <a:lnTo>
                  <a:pt x="78028" y="74726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56"/>
                </a:lnTo>
                <a:lnTo>
                  <a:pt x="106032" y="73380"/>
                </a:lnTo>
                <a:lnTo>
                  <a:pt x="93129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58" y="157492"/>
                </a:lnTo>
                <a:lnTo>
                  <a:pt x="159258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26374" y="975381"/>
            <a:ext cx="81280" cy="60325"/>
          </a:xfrm>
          <a:custGeom>
            <a:avLst/>
            <a:gdLst/>
            <a:ahLst/>
            <a:cxnLst/>
            <a:rect l="l" t="t" r="r" b="b"/>
            <a:pathLst>
              <a:path w="81279" h="60325">
                <a:moveTo>
                  <a:pt x="24795" y="0"/>
                </a:moveTo>
                <a:lnTo>
                  <a:pt x="11890" y="3484"/>
                </a:lnTo>
                <a:lnTo>
                  <a:pt x="3190" y="12875"/>
                </a:lnTo>
                <a:lnTo>
                  <a:pt x="0" y="27392"/>
                </a:lnTo>
                <a:lnTo>
                  <a:pt x="40601" y="43801"/>
                </a:lnTo>
                <a:lnTo>
                  <a:pt x="81203" y="60209"/>
                </a:lnTo>
                <a:lnTo>
                  <a:pt x="81203" y="19594"/>
                </a:lnTo>
                <a:lnTo>
                  <a:pt x="40601" y="3199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516" y="83092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29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79687" y="788301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38"/>
                </a:lnTo>
                <a:lnTo>
                  <a:pt x="0" y="13696"/>
                </a:lnTo>
                <a:lnTo>
                  <a:pt x="1596" y="22244"/>
                </a:lnTo>
                <a:lnTo>
                  <a:pt x="5948" y="30457"/>
                </a:lnTo>
                <a:lnTo>
                  <a:pt x="12403" y="37417"/>
                </a:lnTo>
                <a:lnTo>
                  <a:pt x="20307" y="42207"/>
                </a:lnTo>
                <a:lnTo>
                  <a:pt x="28209" y="43801"/>
                </a:lnTo>
                <a:lnTo>
                  <a:pt x="34659" y="42057"/>
                </a:lnTo>
                <a:lnTo>
                  <a:pt x="39007" y="37362"/>
                </a:lnTo>
                <a:lnTo>
                  <a:pt x="40601" y="30104"/>
                </a:lnTo>
                <a:lnTo>
                  <a:pt x="39007" y="21556"/>
                </a:lnTo>
                <a:lnTo>
                  <a:pt x="34659" y="13343"/>
                </a:lnTo>
                <a:lnTo>
                  <a:pt x="28209" y="6383"/>
                </a:lnTo>
                <a:lnTo>
                  <a:pt x="20307" y="1593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407579" y="1001579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42"/>
                </a:lnTo>
                <a:lnTo>
                  <a:pt x="0" y="13701"/>
                </a:lnTo>
                <a:lnTo>
                  <a:pt x="1596" y="22250"/>
                </a:lnTo>
                <a:lnTo>
                  <a:pt x="5948" y="30462"/>
                </a:lnTo>
                <a:lnTo>
                  <a:pt x="12403" y="37422"/>
                </a:lnTo>
                <a:lnTo>
                  <a:pt x="20307" y="42213"/>
                </a:lnTo>
                <a:lnTo>
                  <a:pt x="28209" y="43806"/>
                </a:lnTo>
                <a:lnTo>
                  <a:pt x="34659" y="42062"/>
                </a:lnTo>
                <a:lnTo>
                  <a:pt x="39007" y="37367"/>
                </a:lnTo>
                <a:lnTo>
                  <a:pt x="40601" y="30110"/>
                </a:lnTo>
                <a:lnTo>
                  <a:pt x="39007" y="21561"/>
                </a:lnTo>
                <a:lnTo>
                  <a:pt x="34659" y="13349"/>
                </a:lnTo>
                <a:lnTo>
                  <a:pt x="28209" y="6389"/>
                </a:lnTo>
                <a:lnTo>
                  <a:pt x="20307" y="1598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39080" y="76528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26371" y="92156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04554" y="88555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5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82725" y="86372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20286" y="770711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40601" y="3187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187"/>
                </a:lnTo>
                <a:close/>
              </a:path>
              <a:path w="81279" h="87630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23321" y="798931"/>
            <a:ext cx="243840" cy="126364"/>
          </a:xfrm>
          <a:custGeom>
            <a:avLst/>
            <a:gdLst/>
            <a:ahLst/>
            <a:cxnLst/>
            <a:rect l="l" t="t" r="r" b="b"/>
            <a:pathLst>
              <a:path w="243840" h="126365">
                <a:moveTo>
                  <a:pt x="81216" y="73418"/>
                </a:moveTo>
                <a:lnTo>
                  <a:pt x="56426" y="25984"/>
                </a:ln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81216" y="73418"/>
                </a:lnTo>
                <a:close/>
              </a:path>
              <a:path w="243840" h="126365">
                <a:moveTo>
                  <a:pt x="121831" y="49212"/>
                </a:moveTo>
                <a:lnTo>
                  <a:pt x="81229" y="32804"/>
                </a:lnTo>
                <a:lnTo>
                  <a:pt x="81229" y="73406"/>
                </a:lnTo>
                <a:lnTo>
                  <a:pt x="121831" y="89814"/>
                </a:lnTo>
                <a:lnTo>
                  <a:pt x="121831" y="69519"/>
                </a:lnTo>
                <a:lnTo>
                  <a:pt x="121831" y="49212"/>
                </a:lnTo>
                <a:close/>
              </a:path>
              <a:path w="243840" h="126365">
                <a:moveTo>
                  <a:pt x="162433" y="85928"/>
                </a:moveTo>
                <a:lnTo>
                  <a:pt x="134239" y="55816"/>
                </a:lnTo>
                <a:lnTo>
                  <a:pt x="127774" y="57556"/>
                </a:lnTo>
                <a:lnTo>
                  <a:pt x="123431" y="62255"/>
                </a:lnTo>
                <a:lnTo>
                  <a:pt x="121831" y="69519"/>
                </a:lnTo>
                <a:lnTo>
                  <a:pt x="123431" y="78066"/>
                </a:lnTo>
                <a:lnTo>
                  <a:pt x="127774" y="86283"/>
                </a:lnTo>
                <a:lnTo>
                  <a:pt x="134239" y="93243"/>
                </a:lnTo>
                <a:lnTo>
                  <a:pt x="142138" y="98031"/>
                </a:lnTo>
                <a:lnTo>
                  <a:pt x="150037" y="99618"/>
                </a:lnTo>
                <a:lnTo>
                  <a:pt x="156489" y="97878"/>
                </a:lnTo>
                <a:lnTo>
                  <a:pt x="160832" y="93179"/>
                </a:lnTo>
                <a:lnTo>
                  <a:pt x="162433" y="85928"/>
                </a:lnTo>
                <a:close/>
              </a:path>
              <a:path w="243840" h="126365">
                <a:moveTo>
                  <a:pt x="243649" y="98425"/>
                </a:moveTo>
                <a:lnTo>
                  <a:pt x="162445" y="65620"/>
                </a:lnTo>
                <a:lnTo>
                  <a:pt x="162445" y="106222"/>
                </a:lnTo>
                <a:lnTo>
                  <a:pt x="203047" y="122631"/>
                </a:lnTo>
                <a:lnTo>
                  <a:pt x="218846" y="125831"/>
                </a:lnTo>
                <a:lnTo>
                  <a:pt x="231762" y="122339"/>
                </a:lnTo>
                <a:lnTo>
                  <a:pt x="240461" y="112941"/>
                </a:lnTo>
                <a:lnTo>
                  <a:pt x="243649" y="984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20286" y="716889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  <a:path w="121920" h="130809">
                <a:moveTo>
                  <a:pt x="121831" y="49225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15"/>
                </a:lnTo>
                <a:lnTo>
                  <a:pt x="81229" y="73431"/>
                </a:lnTo>
                <a:lnTo>
                  <a:pt x="81229" y="114033"/>
                </a:lnTo>
                <a:lnTo>
                  <a:pt x="121831" y="130441"/>
                </a:lnTo>
                <a:lnTo>
                  <a:pt x="121831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66975" y="91062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24801" y="0"/>
                </a:moveTo>
                <a:lnTo>
                  <a:pt x="11895" y="3484"/>
                </a:lnTo>
                <a:lnTo>
                  <a:pt x="3191" y="12875"/>
                </a:lnTo>
                <a:lnTo>
                  <a:pt x="0" y="27392"/>
                </a:lnTo>
                <a:lnTo>
                  <a:pt x="3191" y="44489"/>
                </a:lnTo>
                <a:lnTo>
                  <a:pt x="11895" y="60912"/>
                </a:lnTo>
                <a:lnTo>
                  <a:pt x="24801" y="74828"/>
                </a:lnTo>
                <a:lnTo>
                  <a:pt x="40601" y="84403"/>
                </a:lnTo>
                <a:lnTo>
                  <a:pt x="56415" y="87600"/>
                </a:lnTo>
                <a:lnTo>
                  <a:pt x="69324" y="84112"/>
                </a:lnTo>
                <a:lnTo>
                  <a:pt x="78026" y="74721"/>
                </a:lnTo>
                <a:lnTo>
                  <a:pt x="81216" y="60209"/>
                </a:lnTo>
                <a:lnTo>
                  <a:pt x="78026" y="43113"/>
                </a:lnTo>
                <a:lnTo>
                  <a:pt x="69324" y="26689"/>
                </a:lnTo>
                <a:lnTo>
                  <a:pt x="56415" y="12773"/>
                </a:lnTo>
                <a:lnTo>
                  <a:pt x="40601" y="3199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0" y="1069022"/>
            <a:ext cx="12193270" cy="5855970"/>
            <a:chOff x="0" y="1002347"/>
            <a:chExt cx="12193270" cy="5855970"/>
          </a:xfrm>
        </p:grpSpPr>
        <p:sp>
          <p:nvSpPr>
            <p:cNvPr id="40" name="object 40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81" y="0"/>
                  </a:moveTo>
                  <a:lnTo>
                    <a:pt x="8128787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3439" y="5855640"/>
                  </a:lnTo>
                  <a:lnTo>
                    <a:pt x="2369997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73" y="5843194"/>
                  </a:lnTo>
                  <a:lnTo>
                    <a:pt x="2753423" y="5836234"/>
                  </a:lnTo>
                  <a:lnTo>
                    <a:pt x="2848241" y="5827763"/>
                  </a:lnTo>
                  <a:lnTo>
                    <a:pt x="2942615" y="5817794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74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36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51" y="5527408"/>
                  </a:lnTo>
                  <a:lnTo>
                    <a:pt x="4297286" y="5496382"/>
                  </a:lnTo>
                  <a:lnTo>
                    <a:pt x="4382986" y="5464035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78" y="5283149"/>
                  </a:lnTo>
                  <a:lnTo>
                    <a:pt x="4883239" y="5243207"/>
                  </a:lnTo>
                  <a:lnTo>
                    <a:pt x="4964163" y="5202059"/>
                  </a:lnTo>
                  <a:lnTo>
                    <a:pt x="5044376" y="5159680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28"/>
                  </a:lnTo>
                  <a:lnTo>
                    <a:pt x="5319179" y="5002034"/>
                  </a:lnTo>
                  <a:lnTo>
                    <a:pt x="5357660" y="4978336"/>
                  </a:lnTo>
                  <a:lnTo>
                    <a:pt x="5395950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48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81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71" y="4416679"/>
                  </a:lnTo>
                  <a:lnTo>
                    <a:pt x="6151778" y="4386999"/>
                  </a:lnTo>
                  <a:lnTo>
                    <a:pt x="6185344" y="4357078"/>
                  </a:lnTo>
                  <a:lnTo>
                    <a:pt x="6218669" y="4326890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37" y="3945521"/>
                  </a:lnTo>
                  <a:lnTo>
                    <a:pt x="6630225" y="3912197"/>
                  </a:lnTo>
                  <a:lnTo>
                    <a:pt x="6660147" y="3878630"/>
                  </a:lnTo>
                  <a:lnTo>
                    <a:pt x="6689826" y="3844823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33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06"/>
                  </a:lnTo>
                  <a:lnTo>
                    <a:pt x="6998995" y="3458286"/>
                  </a:lnTo>
                  <a:lnTo>
                    <a:pt x="7025500" y="3421837"/>
                  </a:lnTo>
                  <a:lnTo>
                    <a:pt x="7051726" y="3385172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890"/>
                  </a:lnTo>
                  <a:lnTo>
                    <a:pt x="7227506" y="3122803"/>
                  </a:lnTo>
                  <a:lnTo>
                    <a:pt x="7251484" y="3084512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63" y="2731211"/>
                  </a:lnTo>
                  <a:lnTo>
                    <a:pt x="7475207" y="2691015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791" y="2487345"/>
                  </a:lnTo>
                  <a:lnTo>
                    <a:pt x="7594994" y="2446070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42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46"/>
                  </a:lnTo>
                  <a:lnTo>
                    <a:pt x="7737183" y="2109838"/>
                  </a:lnTo>
                  <a:lnTo>
                    <a:pt x="7753515" y="2067064"/>
                  </a:lnTo>
                  <a:lnTo>
                    <a:pt x="7769530" y="2024138"/>
                  </a:lnTo>
                  <a:lnTo>
                    <a:pt x="7785214" y="1981047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47"/>
                  </a:lnTo>
                  <a:lnTo>
                    <a:pt x="7844625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82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17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395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27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84"/>
                  </a:lnTo>
                  <a:lnTo>
                    <a:pt x="8085404" y="716483"/>
                  </a:lnTo>
                  <a:lnTo>
                    <a:pt x="8090941" y="669467"/>
                  </a:lnTo>
                  <a:lnTo>
                    <a:pt x="8096123" y="622338"/>
                  </a:lnTo>
                  <a:lnTo>
                    <a:pt x="8100911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25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787" y="3060"/>
                  </a:lnTo>
                  <a:lnTo>
                    <a:pt x="8128787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69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31" y="5793397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591" y="5727141"/>
                  </a:lnTo>
                  <a:lnTo>
                    <a:pt x="9445561" y="5706999"/>
                  </a:lnTo>
                  <a:lnTo>
                    <a:pt x="9535985" y="5685460"/>
                  </a:lnTo>
                  <a:lnTo>
                    <a:pt x="9625851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69"/>
                  </a:lnTo>
                  <a:lnTo>
                    <a:pt x="10238626" y="5464035"/>
                  </a:lnTo>
                  <a:lnTo>
                    <a:pt x="10323678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33"/>
                  </a:lnTo>
                  <a:lnTo>
                    <a:pt x="10657218" y="5283136"/>
                  </a:lnTo>
                  <a:lnTo>
                    <a:pt x="10738866" y="5243207"/>
                  </a:lnTo>
                  <a:lnTo>
                    <a:pt x="10819803" y="5202047"/>
                  </a:lnTo>
                  <a:lnTo>
                    <a:pt x="10900004" y="5159680"/>
                  </a:lnTo>
                  <a:lnTo>
                    <a:pt x="10939831" y="5138051"/>
                  </a:lnTo>
                  <a:lnTo>
                    <a:pt x="10979480" y="5116119"/>
                  </a:lnTo>
                  <a:lnTo>
                    <a:pt x="11018926" y="5093881"/>
                  </a:lnTo>
                  <a:lnTo>
                    <a:pt x="11058182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089"/>
                  </a:lnTo>
                  <a:lnTo>
                    <a:pt x="11327575" y="4905540"/>
                  </a:lnTo>
                  <a:lnTo>
                    <a:pt x="11365255" y="4880711"/>
                  </a:lnTo>
                  <a:lnTo>
                    <a:pt x="11402746" y="4855591"/>
                  </a:lnTo>
                  <a:lnTo>
                    <a:pt x="11440020" y="4830203"/>
                  </a:lnTo>
                  <a:lnTo>
                    <a:pt x="11477092" y="4804524"/>
                  </a:lnTo>
                  <a:lnTo>
                    <a:pt x="11513960" y="4778578"/>
                  </a:lnTo>
                  <a:lnTo>
                    <a:pt x="11550612" y="4752352"/>
                  </a:lnTo>
                  <a:lnTo>
                    <a:pt x="11587061" y="4725848"/>
                  </a:lnTo>
                  <a:lnTo>
                    <a:pt x="11623294" y="4699076"/>
                  </a:lnTo>
                  <a:lnTo>
                    <a:pt x="11659311" y="4672025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46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06" y="4386999"/>
                  </a:lnTo>
                  <a:lnTo>
                    <a:pt x="12040972" y="4357078"/>
                  </a:lnTo>
                  <a:lnTo>
                    <a:pt x="12074309" y="4326890"/>
                  </a:lnTo>
                  <a:lnTo>
                    <a:pt x="12107405" y="4296461"/>
                  </a:lnTo>
                  <a:lnTo>
                    <a:pt x="12140273" y="4265777"/>
                  </a:lnTo>
                  <a:lnTo>
                    <a:pt x="12172899" y="4234840"/>
                  </a:lnTo>
                  <a:lnTo>
                    <a:pt x="12193181" y="4215320"/>
                  </a:lnTo>
                  <a:lnTo>
                    <a:pt x="12193181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77156" y="1002347"/>
              <a:ext cx="3616037" cy="135177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1002347"/>
              <a:ext cx="451418" cy="540805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7156" y="2351062"/>
              <a:ext cx="3616037" cy="135515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7156" y="3703156"/>
              <a:ext cx="3616037" cy="135515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80593" y="5055250"/>
              <a:ext cx="2712600" cy="90343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7156" y="5055250"/>
              <a:ext cx="906492" cy="178583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80593" y="5955626"/>
              <a:ext cx="1772648" cy="45477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480593" y="6407343"/>
              <a:ext cx="904767" cy="2938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28799" y="6407343"/>
              <a:ext cx="451418" cy="450656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52" name="object 52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823625" y="3274506"/>
            <a:ext cx="6843395" cy="5863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pc="-20" dirty="0"/>
              <a:t>Wat doe je morgen anders?</a:t>
            </a:r>
            <a:endParaRPr spc="-20" dirty="0"/>
          </a:p>
        </p:txBody>
      </p:sp>
    </p:spTree>
    <p:extLst>
      <p:ext uri="{BB962C8B-B14F-4D97-AF65-F5344CB8AC3E}">
        <p14:creationId xmlns:p14="http://schemas.microsoft.com/office/powerpoint/2010/main" val="331573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5904" y="338477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6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63465" y="272859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03"/>
                </a:lnTo>
                <a:lnTo>
                  <a:pt x="40601" y="16408"/>
                </a:lnTo>
                <a:close/>
              </a:path>
              <a:path w="81279" h="67310">
                <a:moveTo>
                  <a:pt x="81203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09" y="65214"/>
                </a:lnTo>
                <a:lnTo>
                  <a:pt x="68821" y="66814"/>
                </a:lnTo>
                <a:lnTo>
                  <a:pt x="75260" y="65062"/>
                </a:lnTo>
                <a:lnTo>
                  <a:pt x="79616" y="60375"/>
                </a:lnTo>
                <a:lnTo>
                  <a:pt x="81203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28943" y="393112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07113" y="371287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4682" y="27826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03" y="19608"/>
                </a:moveTo>
                <a:lnTo>
                  <a:pt x="40601" y="3200"/>
                </a:lnTo>
                <a:lnTo>
                  <a:pt x="24803" y="0"/>
                </a:lnTo>
                <a:lnTo>
                  <a:pt x="11887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798" y="71208"/>
                </a:lnTo>
                <a:lnTo>
                  <a:pt x="28702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03" y="60210"/>
                </a:lnTo>
                <a:lnTo>
                  <a:pt x="81203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7716" y="306488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16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16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4682" y="224446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15"/>
                </a:lnTo>
                <a:lnTo>
                  <a:pt x="40601" y="16408"/>
                </a:lnTo>
                <a:close/>
              </a:path>
              <a:path w="121920" h="130810">
                <a:moveTo>
                  <a:pt x="81203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09" y="65227"/>
                </a:lnTo>
                <a:lnTo>
                  <a:pt x="68808" y="66814"/>
                </a:lnTo>
                <a:lnTo>
                  <a:pt x="75260" y="65074"/>
                </a:lnTo>
                <a:lnTo>
                  <a:pt x="79616" y="60375"/>
                </a:lnTo>
                <a:lnTo>
                  <a:pt x="81203" y="53124"/>
                </a:lnTo>
                <a:close/>
              </a:path>
              <a:path w="121920" h="130810">
                <a:moveTo>
                  <a:pt x="121818" y="49225"/>
                </a:moveTo>
                <a:lnTo>
                  <a:pt x="106019" y="46037"/>
                </a:lnTo>
                <a:lnTo>
                  <a:pt x="93103" y="49517"/>
                </a:lnTo>
                <a:lnTo>
                  <a:pt x="84404" y="58915"/>
                </a:lnTo>
                <a:lnTo>
                  <a:pt x="81216" y="73431"/>
                </a:lnTo>
                <a:lnTo>
                  <a:pt x="81216" y="114033"/>
                </a:lnTo>
                <a:lnTo>
                  <a:pt x="121818" y="130441"/>
                </a:lnTo>
                <a:lnTo>
                  <a:pt x="121818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66373" y="286841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26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3200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26" y="87617"/>
                </a:lnTo>
                <a:lnTo>
                  <a:pt x="69329" y="84124"/>
                </a:lnTo>
                <a:lnTo>
                  <a:pt x="78028" y="74739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44"/>
                </a:lnTo>
                <a:lnTo>
                  <a:pt x="106045" y="73380"/>
                </a:lnTo>
                <a:lnTo>
                  <a:pt x="93141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41" y="134289"/>
                </a:lnTo>
                <a:lnTo>
                  <a:pt x="106045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71" y="157492"/>
                </a:lnTo>
                <a:lnTo>
                  <a:pt x="159270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63469" y="204856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15" y="87607"/>
                </a:lnTo>
                <a:lnTo>
                  <a:pt x="69324" y="84122"/>
                </a:lnTo>
                <a:lnTo>
                  <a:pt x="78026" y="74732"/>
                </a:lnTo>
                <a:lnTo>
                  <a:pt x="81216" y="60214"/>
                </a:lnTo>
                <a:lnTo>
                  <a:pt x="78026" y="43118"/>
                </a:lnTo>
                <a:lnTo>
                  <a:pt x="69324" y="26693"/>
                </a:lnTo>
                <a:lnTo>
                  <a:pt x="56415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92511" y="502671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30064" y="437044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95548" y="55730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3720" y="53548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11281" y="442467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16" y="19596"/>
                </a:moveTo>
                <a:lnTo>
                  <a:pt x="40614" y="3187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03"/>
                </a:lnTo>
                <a:lnTo>
                  <a:pt x="37426" y="58318"/>
                </a:lnTo>
                <a:lnTo>
                  <a:pt x="40614" y="43802"/>
                </a:lnTo>
                <a:lnTo>
                  <a:pt x="40614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596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14328" y="470674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00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05" y="49225"/>
                </a:moveTo>
                <a:lnTo>
                  <a:pt x="81203" y="32816"/>
                </a:lnTo>
                <a:lnTo>
                  <a:pt x="81203" y="73418"/>
                </a:lnTo>
                <a:lnTo>
                  <a:pt x="121805" y="89827"/>
                </a:lnTo>
                <a:lnTo>
                  <a:pt x="121805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11281" y="388645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14" y="16408"/>
                </a:move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40614" y="36703"/>
                </a:lnTo>
                <a:lnTo>
                  <a:pt x="40614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32985" y="451040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10"/>
                </a:moveTo>
                <a:lnTo>
                  <a:pt x="56413" y="12776"/>
                </a:lnTo>
                <a:lnTo>
                  <a:pt x="24790" y="0"/>
                </a:lnTo>
                <a:lnTo>
                  <a:pt x="11887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3187" y="44488"/>
                </a:lnTo>
                <a:lnTo>
                  <a:pt x="11887" y="60921"/>
                </a:lnTo>
                <a:lnTo>
                  <a:pt x="24790" y="74828"/>
                </a:lnTo>
                <a:lnTo>
                  <a:pt x="40601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16" y="60210"/>
                </a:lnTo>
                <a:close/>
              </a:path>
              <a:path w="162559" h="161290">
                <a:moveTo>
                  <a:pt x="162445" y="133591"/>
                </a:moveTo>
                <a:lnTo>
                  <a:pt x="137642" y="86144"/>
                </a:lnTo>
                <a:lnTo>
                  <a:pt x="106032" y="73367"/>
                </a:lnTo>
                <a:lnTo>
                  <a:pt x="93129" y="76860"/>
                </a:lnTo>
                <a:lnTo>
                  <a:pt x="84429" y="86245"/>
                </a:lnTo>
                <a:lnTo>
                  <a:pt x="81229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31" y="157784"/>
                </a:lnTo>
                <a:lnTo>
                  <a:pt x="137642" y="160972"/>
                </a:lnTo>
                <a:lnTo>
                  <a:pt x="150558" y="157492"/>
                </a:lnTo>
                <a:lnTo>
                  <a:pt x="159258" y="148094"/>
                </a:lnTo>
                <a:lnTo>
                  <a:pt x="162445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34968" y="66671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72520" y="601090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29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29" y="60375"/>
                </a:lnTo>
                <a:lnTo>
                  <a:pt x="81229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38005" y="72134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16177" y="699519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53737" y="606500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40601" y="3200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200"/>
                </a:lnTo>
                <a:close/>
              </a:path>
              <a:path w="81279" h="87629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29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56785" y="634720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53737" y="552691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38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12"/>
                </a:lnTo>
                <a:lnTo>
                  <a:pt x="93116" y="49504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75441" y="615073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13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3187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13" y="87617"/>
                </a:lnTo>
                <a:lnTo>
                  <a:pt x="69329" y="84124"/>
                </a:lnTo>
                <a:lnTo>
                  <a:pt x="78028" y="74726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56"/>
                </a:lnTo>
                <a:lnTo>
                  <a:pt x="106032" y="73380"/>
                </a:lnTo>
                <a:lnTo>
                  <a:pt x="93129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58" y="157492"/>
                </a:lnTo>
                <a:lnTo>
                  <a:pt x="159258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26375" y="975380"/>
            <a:ext cx="81280" cy="60325"/>
          </a:xfrm>
          <a:custGeom>
            <a:avLst/>
            <a:gdLst/>
            <a:ahLst/>
            <a:cxnLst/>
            <a:rect l="l" t="t" r="r" b="b"/>
            <a:pathLst>
              <a:path w="81279" h="60325">
                <a:moveTo>
                  <a:pt x="24795" y="0"/>
                </a:moveTo>
                <a:lnTo>
                  <a:pt x="11890" y="3484"/>
                </a:lnTo>
                <a:lnTo>
                  <a:pt x="3190" y="12875"/>
                </a:lnTo>
                <a:lnTo>
                  <a:pt x="0" y="27392"/>
                </a:lnTo>
                <a:lnTo>
                  <a:pt x="40601" y="43801"/>
                </a:lnTo>
                <a:lnTo>
                  <a:pt x="81203" y="60209"/>
                </a:lnTo>
                <a:lnTo>
                  <a:pt x="81203" y="19594"/>
                </a:lnTo>
                <a:lnTo>
                  <a:pt x="40601" y="3199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516" y="83092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29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79687" y="788301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38"/>
                </a:lnTo>
                <a:lnTo>
                  <a:pt x="0" y="13696"/>
                </a:lnTo>
                <a:lnTo>
                  <a:pt x="1596" y="22244"/>
                </a:lnTo>
                <a:lnTo>
                  <a:pt x="5948" y="30457"/>
                </a:lnTo>
                <a:lnTo>
                  <a:pt x="12403" y="37417"/>
                </a:lnTo>
                <a:lnTo>
                  <a:pt x="20307" y="42207"/>
                </a:lnTo>
                <a:lnTo>
                  <a:pt x="28209" y="43801"/>
                </a:lnTo>
                <a:lnTo>
                  <a:pt x="34659" y="42057"/>
                </a:lnTo>
                <a:lnTo>
                  <a:pt x="39007" y="37362"/>
                </a:lnTo>
                <a:lnTo>
                  <a:pt x="40601" y="30104"/>
                </a:lnTo>
                <a:lnTo>
                  <a:pt x="39007" y="21556"/>
                </a:lnTo>
                <a:lnTo>
                  <a:pt x="34659" y="13343"/>
                </a:lnTo>
                <a:lnTo>
                  <a:pt x="28209" y="6383"/>
                </a:lnTo>
                <a:lnTo>
                  <a:pt x="20307" y="1593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407579" y="1001579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42"/>
                </a:lnTo>
                <a:lnTo>
                  <a:pt x="0" y="13701"/>
                </a:lnTo>
                <a:lnTo>
                  <a:pt x="1596" y="22250"/>
                </a:lnTo>
                <a:lnTo>
                  <a:pt x="5948" y="30462"/>
                </a:lnTo>
                <a:lnTo>
                  <a:pt x="12403" y="37422"/>
                </a:lnTo>
                <a:lnTo>
                  <a:pt x="20307" y="42213"/>
                </a:lnTo>
                <a:lnTo>
                  <a:pt x="28209" y="43806"/>
                </a:lnTo>
                <a:lnTo>
                  <a:pt x="34659" y="42062"/>
                </a:lnTo>
                <a:lnTo>
                  <a:pt x="39007" y="37367"/>
                </a:lnTo>
                <a:lnTo>
                  <a:pt x="40601" y="30110"/>
                </a:lnTo>
                <a:lnTo>
                  <a:pt x="39007" y="21561"/>
                </a:lnTo>
                <a:lnTo>
                  <a:pt x="34659" y="13349"/>
                </a:lnTo>
                <a:lnTo>
                  <a:pt x="28209" y="6389"/>
                </a:lnTo>
                <a:lnTo>
                  <a:pt x="20307" y="1598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39080" y="76528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26371" y="92156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04554" y="88555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5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82725" y="86372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20286" y="770711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40601" y="3187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187"/>
                </a:lnTo>
                <a:close/>
              </a:path>
              <a:path w="81279" h="87630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23321" y="798931"/>
            <a:ext cx="243840" cy="126364"/>
          </a:xfrm>
          <a:custGeom>
            <a:avLst/>
            <a:gdLst/>
            <a:ahLst/>
            <a:cxnLst/>
            <a:rect l="l" t="t" r="r" b="b"/>
            <a:pathLst>
              <a:path w="243840" h="126365">
                <a:moveTo>
                  <a:pt x="81216" y="73418"/>
                </a:moveTo>
                <a:lnTo>
                  <a:pt x="56426" y="25984"/>
                </a:ln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81216" y="73418"/>
                </a:lnTo>
                <a:close/>
              </a:path>
              <a:path w="243840" h="126365">
                <a:moveTo>
                  <a:pt x="121831" y="49212"/>
                </a:moveTo>
                <a:lnTo>
                  <a:pt x="81229" y="32804"/>
                </a:lnTo>
                <a:lnTo>
                  <a:pt x="81229" y="73406"/>
                </a:lnTo>
                <a:lnTo>
                  <a:pt x="121831" y="89814"/>
                </a:lnTo>
                <a:lnTo>
                  <a:pt x="121831" y="69519"/>
                </a:lnTo>
                <a:lnTo>
                  <a:pt x="121831" y="49212"/>
                </a:lnTo>
                <a:close/>
              </a:path>
              <a:path w="243840" h="126365">
                <a:moveTo>
                  <a:pt x="162433" y="85928"/>
                </a:moveTo>
                <a:lnTo>
                  <a:pt x="134239" y="55816"/>
                </a:lnTo>
                <a:lnTo>
                  <a:pt x="127774" y="57556"/>
                </a:lnTo>
                <a:lnTo>
                  <a:pt x="123431" y="62255"/>
                </a:lnTo>
                <a:lnTo>
                  <a:pt x="121831" y="69519"/>
                </a:lnTo>
                <a:lnTo>
                  <a:pt x="123431" y="78066"/>
                </a:lnTo>
                <a:lnTo>
                  <a:pt x="127774" y="86283"/>
                </a:lnTo>
                <a:lnTo>
                  <a:pt x="134239" y="93243"/>
                </a:lnTo>
                <a:lnTo>
                  <a:pt x="142138" y="98031"/>
                </a:lnTo>
                <a:lnTo>
                  <a:pt x="150037" y="99618"/>
                </a:lnTo>
                <a:lnTo>
                  <a:pt x="156489" y="97878"/>
                </a:lnTo>
                <a:lnTo>
                  <a:pt x="160832" y="93179"/>
                </a:lnTo>
                <a:lnTo>
                  <a:pt x="162433" y="85928"/>
                </a:lnTo>
                <a:close/>
              </a:path>
              <a:path w="243840" h="126365">
                <a:moveTo>
                  <a:pt x="243649" y="98425"/>
                </a:moveTo>
                <a:lnTo>
                  <a:pt x="162445" y="65620"/>
                </a:lnTo>
                <a:lnTo>
                  <a:pt x="162445" y="106222"/>
                </a:lnTo>
                <a:lnTo>
                  <a:pt x="203047" y="122631"/>
                </a:lnTo>
                <a:lnTo>
                  <a:pt x="218846" y="125831"/>
                </a:lnTo>
                <a:lnTo>
                  <a:pt x="231762" y="122339"/>
                </a:lnTo>
                <a:lnTo>
                  <a:pt x="240461" y="112941"/>
                </a:lnTo>
                <a:lnTo>
                  <a:pt x="243649" y="984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20286" y="716889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  <a:path w="121920" h="130809">
                <a:moveTo>
                  <a:pt x="121831" y="49225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15"/>
                </a:lnTo>
                <a:lnTo>
                  <a:pt x="81229" y="73431"/>
                </a:lnTo>
                <a:lnTo>
                  <a:pt x="81229" y="114033"/>
                </a:lnTo>
                <a:lnTo>
                  <a:pt x="121831" y="130441"/>
                </a:lnTo>
                <a:lnTo>
                  <a:pt x="121831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66977" y="910623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09" y="87605"/>
                </a:lnTo>
                <a:lnTo>
                  <a:pt x="69319" y="84117"/>
                </a:lnTo>
                <a:lnTo>
                  <a:pt x="78024" y="74726"/>
                </a:lnTo>
                <a:lnTo>
                  <a:pt x="81216" y="60214"/>
                </a:lnTo>
                <a:lnTo>
                  <a:pt x="78024" y="43118"/>
                </a:lnTo>
                <a:lnTo>
                  <a:pt x="69319" y="26693"/>
                </a:lnTo>
                <a:lnTo>
                  <a:pt x="56409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0" y="998321"/>
            <a:ext cx="2875280" cy="3937000"/>
            <a:chOff x="0" y="998321"/>
            <a:chExt cx="2875280" cy="3937000"/>
          </a:xfrm>
        </p:grpSpPr>
        <p:sp>
          <p:nvSpPr>
            <p:cNvPr id="40" name="object 40"/>
            <p:cNvSpPr/>
            <p:nvPr/>
          </p:nvSpPr>
          <p:spPr>
            <a:xfrm>
              <a:off x="0" y="998322"/>
              <a:ext cx="2875280" cy="1968500"/>
            </a:xfrm>
            <a:custGeom>
              <a:avLst/>
              <a:gdLst/>
              <a:ahLst/>
              <a:cxnLst/>
              <a:rect l="l" t="t" r="r" b="b"/>
              <a:pathLst>
                <a:path w="2875280" h="1968500">
                  <a:moveTo>
                    <a:pt x="2875278" y="0"/>
                  </a:moveTo>
                  <a:lnTo>
                    <a:pt x="0" y="0"/>
                  </a:lnTo>
                  <a:lnTo>
                    <a:pt x="0" y="1968233"/>
                  </a:lnTo>
                  <a:lnTo>
                    <a:pt x="907058" y="1968233"/>
                  </a:lnTo>
                  <a:lnTo>
                    <a:pt x="955590" y="1967646"/>
                  </a:lnTo>
                  <a:lnTo>
                    <a:pt x="1003834" y="1965895"/>
                  </a:lnTo>
                  <a:lnTo>
                    <a:pt x="1051776" y="1962993"/>
                  </a:lnTo>
                  <a:lnTo>
                    <a:pt x="1099403" y="1958954"/>
                  </a:lnTo>
                  <a:lnTo>
                    <a:pt x="1146701" y="1953791"/>
                  </a:lnTo>
                  <a:lnTo>
                    <a:pt x="1193656" y="1947517"/>
                  </a:lnTo>
                  <a:lnTo>
                    <a:pt x="1240255" y="1940147"/>
                  </a:lnTo>
                  <a:lnTo>
                    <a:pt x="1286485" y="1931692"/>
                  </a:lnTo>
                  <a:lnTo>
                    <a:pt x="1332331" y="1922168"/>
                  </a:lnTo>
                  <a:lnTo>
                    <a:pt x="1377782" y="1911588"/>
                  </a:lnTo>
                  <a:lnTo>
                    <a:pt x="1422823" y="1899964"/>
                  </a:lnTo>
                  <a:lnTo>
                    <a:pt x="1467440" y="1887310"/>
                  </a:lnTo>
                  <a:lnTo>
                    <a:pt x="1511621" y="1873641"/>
                  </a:lnTo>
                  <a:lnTo>
                    <a:pt x="1555351" y="1858969"/>
                  </a:lnTo>
                  <a:lnTo>
                    <a:pt x="1598618" y="1843307"/>
                  </a:lnTo>
                  <a:lnTo>
                    <a:pt x="1641407" y="1826670"/>
                  </a:lnTo>
                  <a:lnTo>
                    <a:pt x="1683706" y="1809071"/>
                  </a:lnTo>
                  <a:lnTo>
                    <a:pt x="1725501" y="1790523"/>
                  </a:lnTo>
                  <a:lnTo>
                    <a:pt x="1766778" y="1771039"/>
                  </a:lnTo>
                  <a:lnTo>
                    <a:pt x="1807524" y="1750634"/>
                  </a:lnTo>
                  <a:lnTo>
                    <a:pt x="1847725" y="1729320"/>
                  </a:lnTo>
                  <a:lnTo>
                    <a:pt x="1887368" y="1707112"/>
                  </a:lnTo>
                  <a:lnTo>
                    <a:pt x="1926440" y="1684022"/>
                  </a:lnTo>
                  <a:lnTo>
                    <a:pt x="1964927" y="1660064"/>
                  </a:lnTo>
                  <a:lnTo>
                    <a:pt x="2002815" y="1635252"/>
                  </a:lnTo>
                  <a:lnTo>
                    <a:pt x="2040092" y="1609599"/>
                  </a:lnTo>
                  <a:lnTo>
                    <a:pt x="2076743" y="1583118"/>
                  </a:lnTo>
                  <a:lnTo>
                    <a:pt x="2112755" y="1555823"/>
                  </a:lnTo>
                  <a:lnTo>
                    <a:pt x="2148115" y="1527728"/>
                  </a:lnTo>
                  <a:lnTo>
                    <a:pt x="2182809" y="1498845"/>
                  </a:lnTo>
                  <a:lnTo>
                    <a:pt x="2216823" y="1469189"/>
                  </a:lnTo>
                  <a:lnTo>
                    <a:pt x="2250145" y="1438773"/>
                  </a:lnTo>
                  <a:lnTo>
                    <a:pt x="2282761" y="1407610"/>
                  </a:lnTo>
                  <a:lnTo>
                    <a:pt x="2314657" y="1375714"/>
                  </a:lnTo>
                  <a:lnTo>
                    <a:pt x="2345820" y="1343098"/>
                  </a:lnTo>
                  <a:lnTo>
                    <a:pt x="2376236" y="1309776"/>
                  </a:lnTo>
                  <a:lnTo>
                    <a:pt x="2405892" y="1275761"/>
                  </a:lnTo>
                  <a:lnTo>
                    <a:pt x="2434774" y="1241067"/>
                  </a:lnTo>
                  <a:lnTo>
                    <a:pt x="2462869" y="1205707"/>
                  </a:lnTo>
                  <a:lnTo>
                    <a:pt x="2490164" y="1169695"/>
                  </a:lnTo>
                  <a:lnTo>
                    <a:pt x="2516645" y="1133043"/>
                  </a:lnTo>
                  <a:lnTo>
                    <a:pt x="2542298" y="1095767"/>
                  </a:lnTo>
                  <a:lnTo>
                    <a:pt x="2567110" y="1057878"/>
                  </a:lnTo>
                  <a:lnTo>
                    <a:pt x="2591068" y="1019391"/>
                  </a:lnTo>
                  <a:lnTo>
                    <a:pt x="2614158" y="980319"/>
                  </a:lnTo>
                  <a:lnTo>
                    <a:pt x="2636366" y="940675"/>
                  </a:lnTo>
                  <a:lnTo>
                    <a:pt x="2657680" y="900474"/>
                  </a:lnTo>
                  <a:lnTo>
                    <a:pt x="2678085" y="859727"/>
                  </a:lnTo>
                  <a:lnTo>
                    <a:pt x="2697568" y="818450"/>
                  </a:lnTo>
                  <a:lnTo>
                    <a:pt x="2716116" y="776655"/>
                  </a:lnTo>
                  <a:lnTo>
                    <a:pt x="2733716" y="734356"/>
                  </a:lnTo>
                  <a:lnTo>
                    <a:pt x="2750353" y="691566"/>
                  </a:lnTo>
                  <a:lnTo>
                    <a:pt x="2766014" y="648299"/>
                  </a:lnTo>
                  <a:lnTo>
                    <a:pt x="2780686" y="604569"/>
                  </a:lnTo>
                  <a:lnTo>
                    <a:pt x="2794356" y="560388"/>
                  </a:lnTo>
                  <a:lnTo>
                    <a:pt x="2807009" y="515770"/>
                  </a:lnTo>
                  <a:lnTo>
                    <a:pt x="2818633" y="470729"/>
                  </a:lnTo>
                  <a:lnTo>
                    <a:pt x="2829214" y="425278"/>
                  </a:lnTo>
                  <a:lnTo>
                    <a:pt x="2838738" y="379431"/>
                  </a:lnTo>
                  <a:lnTo>
                    <a:pt x="2847192" y="333200"/>
                  </a:lnTo>
                  <a:lnTo>
                    <a:pt x="2854563" y="286601"/>
                  </a:lnTo>
                  <a:lnTo>
                    <a:pt x="2860836" y="239645"/>
                  </a:lnTo>
                  <a:lnTo>
                    <a:pt x="2865999" y="192347"/>
                  </a:lnTo>
                  <a:lnTo>
                    <a:pt x="2870039" y="144720"/>
                  </a:lnTo>
                  <a:lnTo>
                    <a:pt x="2872941" y="96777"/>
                  </a:lnTo>
                  <a:lnTo>
                    <a:pt x="2874692" y="48533"/>
                  </a:lnTo>
                  <a:lnTo>
                    <a:pt x="2875278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98321"/>
              <a:ext cx="2465841" cy="39415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4549" y="998321"/>
              <a:ext cx="410730" cy="78802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391184"/>
              <a:ext cx="2465841" cy="395159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785050"/>
              <a:ext cx="2465841" cy="395159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64549" y="1785050"/>
              <a:ext cx="247205" cy="41681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2178916"/>
              <a:ext cx="2465841" cy="39515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2572782"/>
              <a:ext cx="1643824" cy="39377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2541" y="2572782"/>
              <a:ext cx="445808" cy="25174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907046" y="2966554"/>
              <a:ext cx="1968500" cy="1968500"/>
            </a:xfrm>
            <a:custGeom>
              <a:avLst/>
              <a:gdLst/>
              <a:ahLst/>
              <a:cxnLst/>
              <a:rect l="l" t="t" r="r" b="b"/>
              <a:pathLst>
                <a:path w="1968500" h="1968500">
                  <a:moveTo>
                    <a:pt x="1968220" y="0"/>
                  </a:moveTo>
                  <a:lnTo>
                    <a:pt x="0" y="0"/>
                  </a:lnTo>
                  <a:lnTo>
                    <a:pt x="0" y="1968220"/>
                  </a:lnTo>
                  <a:lnTo>
                    <a:pt x="1968220" y="1968220"/>
                  </a:lnTo>
                  <a:lnTo>
                    <a:pt x="1968220" y="0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6811719" y="998321"/>
            <a:ext cx="1968500" cy="3937000"/>
            <a:chOff x="6811719" y="998321"/>
            <a:chExt cx="1968500" cy="3937000"/>
          </a:xfrm>
        </p:grpSpPr>
        <p:sp>
          <p:nvSpPr>
            <p:cNvPr id="51" name="object 51"/>
            <p:cNvSpPr/>
            <p:nvPr/>
          </p:nvSpPr>
          <p:spPr>
            <a:xfrm>
              <a:off x="6811719" y="998322"/>
              <a:ext cx="1968500" cy="3937000"/>
            </a:xfrm>
            <a:custGeom>
              <a:avLst/>
              <a:gdLst/>
              <a:ahLst/>
              <a:cxnLst/>
              <a:rect l="l" t="t" r="r" b="b"/>
              <a:pathLst>
                <a:path w="1968500" h="3937000">
                  <a:moveTo>
                    <a:pt x="1968233" y="0"/>
                  </a:moveTo>
                  <a:lnTo>
                    <a:pt x="0" y="0"/>
                  </a:lnTo>
                  <a:lnTo>
                    <a:pt x="0" y="3936453"/>
                  </a:lnTo>
                  <a:lnTo>
                    <a:pt x="48532" y="3935867"/>
                  </a:lnTo>
                  <a:lnTo>
                    <a:pt x="96776" y="3934116"/>
                  </a:lnTo>
                  <a:lnTo>
                    <a:pt x="144718" y="3931214"/>
                  </a:lnTo>
                  <a:lnTo>
                    <a:pt x="192345" y="3927175"/>
                  </a:lnTo>
                  <a:lnTo>
                    <a:pt x="239643" y="3922011"/>
                  </a:lnTo>
                  <a:lnTo>
                    <a:pt x="286598" y="3915738"/>
                  </a:lnTo>
                  <a:lnTo>
                    <a:pt x="333197" y="3908367"/>
                  </a:lnTo>
                  <a:lnTo>
                    <a:pt x="379427" y="3899913"/>
                  </a:lnTo>
                  <a:lnTo>
                    <a:pt x="425274" y="3890389"/>
                  </a:lnTo>
                  <a:lnTo>
                    <a:pt x="470725" y="3879808"/>
                  </a:lnTo>
                  <a:lnTo>
                    <a:pt x="515765" y="3868184"/>
                  </a:lnTo>
                  <a:lnTo>
                    <a:pt x="560383" y="3855531"/>
                  </a:lnTo>
                  <a:lnTo>
                    <a:pt x="604564" y="3841862"/>
                  </a:lnTo>
                  <a:lnTo>
                    <a:pt x="648294" y="3827189"/>
                  </a:lnTo>
                  <a:lnTo>
                    <a:pt x="691561" y="3811528"/>
                  </a:lnTo>
                  <a:lnTo>
                    <a:pt x="734351" y="3794891"/>
                  </a:lnTo>
                  <a:lnTo>
                    <a:pt x="776650" y="3777292"/>
                  </a:lnTo>
                  <a:lnTo>
                    <a:pt x="818445" y="3758744"/>
                  </a:lnTo>
                  <a:lnTo>
                    <a:pt x="859722" y="3739260"/>
                  </a:lnTo>
                  <a:lnTo>
                    <a:pt x="900468" y="3718855"/>
                  </a:lnTo>
                  <a:lnTo>
                    <a:pt x="940670" y="3697541"/>
                  </a:lnTo>
                  <a:lnTo>
                    <a:pt x="980313" y="3675333"/>
                  </a:lnTo>
                  <a:lnTo>
                    <a:pt x="1019385" y="3652243"/>
                  </a:lnTo>
                  <a:lnTo>
                    <a:pt x="1057872" y="3628285"/>
                  </a:lnTo>
                  <a:lnTo>
                    <a:pt x="1095761" y="3603473"/>
                  </a:lnTo>
                  <a:lnTo>
                    <a:pt x="1133038" y="3577820"/>
                  </a:lnTo>
                  <a:lnTo>
                    <a:pt x="1169689" y="3551339"/>
                  </a:lnTo>
                  <a:lnTo>
                    <a:pt x="1205702" y="3524045"/>
                  </a:lnTo>
                  <a:lnTo>
                    <a:pt x="1241062" y="3495949"/>
                  </a:lnTo>
                  <a:lnTo>
                    <a:pt x="1275756" y="3467067"/>
                  </a:lnTo>
                  <a:lnTo>
                    <a:pt x="1309771" y="3437411"/>
                  </a:lnTo>
                  <a:lnTo>
                    <a:pt x="1343093" y="3406995"/>
                  </a:lnTo>
                  <a:lnTo>
                    <a:pt x="1375709" y="3375832"/>
                  </a:lnTo>
                  <a:lnTo>
                    <a:pt x="1407605" y="3343936"/>
                  </a:lnTo>
                  <a:lnTo>
                    <a:pt x="1438768" y="3311321"/>
                  </a:lnTo>
                  <a:lnTo>
                    <a:pt x="1469185" y="3277999"/>
                  </a:lnTo>
                  <a:lnTo>
                    <a:pt x="1498841" y="3243984"/>
                  </a:lnTo>
                  <a:lnTo>
                    <a:pt x="1527724" y="3209290"/>
                  </a:lnTo>
                  <a:lnTo>
                    <a:pt x="1555819" y="3173930"/>
                  </a:lnTo>
                  <a:lnTo>
                    <a:pt x="1583114" y="3137918"/>
                  </a:lnTo>
                  <a:lnTo>
                    <a:pt x="1609595" y="3101267"/>
                  </a:lnTo>
                  <a:lnTo>
                    <a:pt x="1635249" y="3063990"/>
                  </a:lnTo>
                  <a:lnTo>
                    <a:pt x="1660061" y="3026102"/>
                  </a:lnTo>
                  <a:lnTo>
                    <a:pt x="1684019" y="2987615"/>
                  </a:lnTo>
                  <a:lnTo>
                    <a:pt x="1707109" y="2948543"/>
                  </a:lnTo>
                  <a:lnTo>
                    <a:pt x="1729318" y="2908900"/>
                  </a:lnTo>
                  <a:lnTo>
                    <a:pt x="1750632" y="2868699"/>
                  </a:lnTo>
                  <a:lnTo>
                    <a:pt x="1771037" y="2827953"/>
                  </a:lnTo>
                  <a:lnTo>
                    <a:pt x="1790521" y="2786676"/>
                  </a:lnTo>
                  <a:lnTo>
                    <a:pt x="1809069" y="2744881"/>
                  </a:lnTo>
                  <a:lnTo>
                    <a:pt x="1826668" y="2702582"/>
                  </a:lnTo>
                  <a:lnTo>
                    <a:pt x="1843306" y="2659793"/>
                  </a:lnTo>
                  <a:lnTo>
                    <a:pt x="1858967" y="2616526"/>
                  </a:lnTo>
                  <a:lnTo>
                    <a:pt x="1873640" y="2572796"/>
                  </a:lnTo>
                  <a:lnTo>
                    <a:pt x="1887309" y="2528615"/>
                  </a:lnTo>
                  <a:lnTo>
                    <a:pt x="1899963" y="2483998"/>
                  </a:lnTo>
                  <a:lnTo>
                    <a:pt x="1911587" y="2438957"/>
                  </a:lnTo>
                  <a:lnTo>
                    <a:pt x="1922168" y="2393507"/>
                  </a:lnTo>
                  <a:lnTo>
                    <a:pt x="1931692" y="2347660"/>
                  </a:lnTo>
                  <a:lnTo>
                    <a:pt x="1940146" y="2301430"/>
                  </a:lnTo>
                  <a:lnTo>
                    <a:pt x="1947517" y="2254831"/>
                  </a:lnTo>
                  <a:lnTo>
                    <a:pt x="1953791" y="2207876"/>
                  </a:lnTo>
                  <a:lnTo>
                    <a:pt x="1958954" y="2160578"/>
                  </a:lnTo>
                  <a:lnTo>
                    <a:pt x="1962993" y="2112952"/>
                  </a:lnTo>
                  <a:lnTo>
                    <a:pt x="1965895" y="2065010"/>
                  </a:lnTo>
                  <a:lnTo>
                    <a:pt x="1967646" y="2016765"/>
                  </a:lnTo>
                  <a:lnTo>
                    <a:pt x="1968233" y="1968233"/>
                  </a:lnTo>
                  <a:lnTo>
                    <a:pt x="1968233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1721" y="998321"/>
              <a:ext cx="1577200" cy="1313207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86064" y="998321"/>
              <a:ext cx="393889" cy="3149676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11721" y="2308669"/>
              <a:ext cx="1577200" cy="2626105"/>
            </a:xfrm>
            <a:prstGeom prst="rect">
              <a:avLst/>
            </a:prstGeom>
          </p:spPr>
        </p:pic>
      </p:grpSp>
      <p:grpSp>
        <p:nvGrpSpPr>
          <p:cNvPr id="55" name="object 55"/>
          <p:cNvGrpSpPr/>
          <p:nvPr/>
        </p:nvGrpSpPr>
        <p:grpSpPr>
          <a:xfrm>
            <a:off x="30480" y="1441786"/>
            <a:ext cx="12193543" cy="5857887"/>
            <a:chOff x="0" y="1000366"/>
            <a:chExt cx="12193543" cy="5857887"/>
          </a:xfrm>
        </p:grpSpPr>
        <p:sp>
          <p:nvSpPr>
            <p:cNvPr id="56" name="object 56"/>
            <p:cNvSpPr/>
            <p:nvPr/>
          </p:nvSpPr>
          <p:spPr>
            <a:xfrm>
              <a:off x="907586" y="4934776"/>
              <a:ext cx="3936365" cy="1923414"/>
            </a:xfrm>
            <a:custGeom>
              <a:avLst/>
              <a:gdLst/>
              <a:ahLst/>
              <a:cxnLst/>
              <a:rect l="l" t="t" r="r" b="b"/>
              <a:pathLst>
                <a:path w="3936365" h="1923415">
                  <a:moveTo>
                    <a:pt x="3935909" y="0"/>
                  </a:moveTo>
                  <a:lnTo>
                    <a:pt x="1967689" y="0"/>
                  </a:lnTo>
                  <a:lnTo>
                    <a:pt x="1919144" y="586"/>
                  </a:lnTo>
                  <a:lnTo>
                    <a:pt x="1870899" y="2337"/>
                  </a:lnTo>
                  <a:lnTo>
                    <a:pt x="1822957" y="5239"/>
                  </a:lnTo>
                  <a:lnTo>
                    <a:pt x="1775331" y="9278"/>
                  </a:lnTo>
                  <a:lnTo>
                    <a:pt x="1728033" y="14441"/>
                  </a:lnTo>
                  <a:lnTo>
                    <a:pt x="1681078" y="20715"/>
                  </a:lnTo>
                  <a:lnTo>
                    <a:pt x="1634479" y="28086"/>
                  </a:lnTo>
                  <a:lnTo>
                    <a:pt x="1588249" y="36540"/>
                  </a:lnTo>
                  <a:lnTo>
                    <a:pt x="1542402" y="46064"/>
                  </a:lnTo>
                  <a:lnTo>
                    <a:pt x="1496952" y="56645"/>
                  </a:lnTo>
                  <a:lnTo>
                    <a:pt x="1451911" y="68268"/>
                  </a:lnTo>
                  <a:lnTo>
                    <a:pt x="1407294" y="80922"/>
                  </a:lnTo>
                  <a:lnTo>
                    <a:pt x="1363113" y="94591"/>
                  </a:lnTo>
                  <a:lnTo>
                    <a:pt x="1319383" y="109264"/>
                  </a:lnTo>
                  <a:lnTo>
                    <a:pt x="1276116" y="124925"/>
                  </a:lnTo>
                  <a:lnTo>
                    <a:pt x="1233327" y="141562"/>
                  </a:lnTo>
                  <a:lnTo>
                    <a:pt x="1191028" y="159161"/>
                  </a:lnTo>
                  <a:lnTo>
                    <a:pt x="1149233" y="177709"/>
                  </a:lnTo>
                  <a:lnTo>
                    <a:pt x="1107956" y="197193"/>
                  </a:lnTo>
                  <a:lnTo>
                    <a:pt x="1067210" y="217598"/>
                  </a:lnTo>
                  <a:lnTo>
                    <a:pt x="1027009" y="238912"/>
                  </a:lnTo>
                  <a:lnTo>
                    <a:pt x="987366" y="261120"/>
                  </a:lnTo>
                  <a:lnTo>
                    <a:pt x="948294" y="284210"/>
                  </a:lnTo>
                  <a:lnTo>
                    <a:pt x="909807" y="308167"/>
                  </a:lnTo>
                  <a:lnTo>
                    <a:pt x="871919" y="332980"/>
                  </a:lnTo>
                  <a:lnTo>
                    <a:pt x="834642" y="358633"/>
                  </a:lnTo>
                  <a:lnTo>
                    <a:pt x="797991" y="385114"/>
                  </a:lnTo>
                  <a:lnTo>
                    <a:pt x="761979" y="412408"/>
                  </a:lnTo>
                  <a:lnTo>
                    <a:pt x="726619" y="440504"/>
                  </a:lnTo>
                  <a:lnTo>
                    <a:pt x="691925" y="469386"/>
                  </a:lnTo>
                  <a:lnTo>
                    <a:pt x="657910" y="499042"/>
                  </a:lnTo>
                  <a:lnTo>
                    <a:pt x="624588" y="529458"/>
                  </a:lnTo>
                  <a:lnTo>
                    <a:pt x="591973" y="560621"/>
                  </a:lnTo>
                  <a:lnTo>
                    <a:pt x="560077" y="592517"/>
                  </a:lnTo>
                  <a:lnTo>
                    <a:pt x="528914" y="625132"/>
                  </a:lnTo>
                  <a:lnTo>
                    <a:pt x="498498" y="658454"/>
                  </a:lnTo>
                  <a:lnTo>
                    <a:pt x="468842" y="692469"/>
                  </a:lnTo>
                  <a:lnTo>
                    <a:pt x="439960" y="727163"/>
                  </a:lnTo>
                  <a:lnTo>
                    <a:pt x="411864" y="762523"/>
                  </a:lnTo>
                  <a:lnTo>
                    <a:pt x="384570" y="798535"/>
                  </a:lnTo>
                  <a:lnTo>
                    <a:pt x="358089" y="835186"/>
                  </a:lnTo>
                  <a:lnTo>
                    <a:pt x="332436" y="872462"/>
                  </a:lnTo>
                  <a:lnTo>
                    <a:pt x="307624" y="910351"/>
                  </a:lnTo>
                  <a:lnTo>
                    <a:pt x="283666" y="948838"/>
                  </a:lnTo>
                  <a:lnTo>
                    <a:pt x="260576" y="987910"/>
                  </a:lnTo>
                  <a:lnTo>
                    <a:pt x="238368" y="1027553"/>
                  </a:lnTo>
                  <a:lnTo>
                    <a:pt x="217054" y="1067754"/>
                  </a:lnTo>
                  <a:lnTo>
                    <a:pt x="196649" y="1108500"/>
                  </a:lnTo>
                  <a:lnTo>
                    <a:pt x="177165" y="1149777"/>
                  </a:lnTo>
                  <a:lnTo>
                    <a:pt x="158617" y="1191572"/>
                  </a:lnTo>
                  <a:lnTo>
                    <a:pt x="141018" y="1233871"/>
                  </a:lnTo>
                  <a:lnTo>
                    <a:pt x="124381" y="1276660"/>
                  </a:lnTo>
                  <a:lnTo>
                    <a:pt x="108720" y="1319927"/>
                  </a:lnTo>
                  <a:lnTo>
                    <a:pt x="94047" y="1363657"/>
                  </a:lnTo>
                  <a:lnTo>
                    <a:pt x="80378" y="1407838"/>
                  </a:lnTo>
                  <a:lnTo>
                    <a:pt x="67725" y="1452455"/>
                  </a:lnTo>
                  <a:lnTo>
                    <a:pt x="56101" y="1497496"/>
                  </a:lnTo>
                  <a:lnTo>
                    <a:pt x="45520" y="1542946"/>
                  </a:lnTo>
                  <a:lnTo>
                    <a:pt x="35996" y="1588793"/>
                  </a:lnTo>
                  <a:lnTo>
                    <a:pt x="27542" y="1635023"/>
                  </a:lnTo>
                  <a:lnTo>
                    <a:pt x="20171" y="1681622"/>
                  </a:lnTo>
                  <a:lnTo>
                    <a:pt x="13898" y="1728577"/>
                  </a:lnTo>
                  <a:lnTo>
                    <a:pt x="8734" y="1775875"/>
                  </a:lnTo>
                  <a:lnTo>
                    <a:pt x="4695" y="1823501"/>
                  </a:lnTo>
                  <a:lnTo>
                    <a:pt x="1793" y="1871443"/>
                  </a:lnTo>
                  <a:lnTo>
                    <a:pt x="42" y="1919687"/>
                  </a:lnTo>
                  <a:lnTo>
                    <a:pt x="0" y="1923223"/>
                  </a:lnTo>
                  <a:lnTo>
                    <a:pt x="3935909" y="1923223"/>
                  </a:lnTo>
                  <a:lnTo>
                    <a:pt x="3935909" y="0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06283" y="4946713"/>
              <a:ext cx="950963" cy="372681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55752" y="4934775"/>
              <a:ext cx="2187748" cy="384619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14183" y="5317899"/>
              <a:ext cx="3529317" cy="38627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82433" y="5702680"/>
              <a:ext cx="3761066" cy="38702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53846" y="6088215"/>
              <a:ext cx="3889654" cy="38627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07554" y="6472989"/>
              <a:ext cx="3935945" cy="385010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4843500" y="4934780"/>
              <a:ext cx="1968500" cy="1923414"/>
            </a:xfrm>
            <a:custGeom>
              <a:avLst/>
              <a:gdLst/>
              <a:ahLst/>
              <a:cxnLst/>
              <a:rect l="l" t="t" r="r" b="b"/>
              <a:pathLst>
                <a:path w="1968500" h="1923415">
                  <a:moveTo>
                    <a:pt x="984110" y="0"/>
                  </a:moveTo>
                  <a:lnTo>
                    <a:pt x="936429" y="1134"/>
                  </a:lnTo>
                  <a:lnTo>
                    <a:pt x="889333" y="4504"/>
                  </a:lnTo>
                  <a:lnTo>
                    <a:pt x="842875" y="10058"/>
                  </a:lnTo>
                  <a:lnTo>
                    <a:pt x="797106" y="17744"/>
                  </a:lnTo>
                  <a:lnTo>
                    <a:pt x="752077" y="27511"/>
                  </a:lnTo>
                  <a:lnTo>
                    <a:pt x="707840" y="39307"/>
                  </a:lnTo>
                  <a:lnTo>
                    <a:pt x="664446" y="53080"/>
                  </a:lnTo>
                  <a:lnTo>
                    <a:pt x="621947" y="68780"/>
                  </a:lnTo>
                  <a:lnTo>
                    <a:pt x="580395" y="86354"/>
                  </a:lnTo>
                  <a:lnTo>
                    <a:pt x="539841" y="105751"/>
                  </a:lnTo>
                  <a:lnTo>
                    <a:pt x="500336" y="126919"/>
                  </a:lnTo>
                  <a:lnTo>
                    <a:pt x="461933" y="149807"/>
                  </a:lnTo>
                  <a:lnTo>
                    <a:pt x="424683" y="174363"/>
                  </a:lnTo>
                  <a:lnTo>
                    <a:pt x="388636" y="200536"/>
                  </a:lnTo>
                  <a:lnTo>
                    <a:pt x="353846" y="228274"/>
                  </a:lnTo>
                  <a:lnTo>
                    <a:pt x="320363" y="257525"/>
                  </a:lnTo>
                  <a:lnTo>
                    <a:pt x="288239" y="288239"/>
                  </a:lnTo>
                  <a:lnTo>
                    <a:pt x="257525" y="320363"/>
                  </a:lnTo>
                  <a:lnTo>
                    <a:pt x="228274" y="353846"/>
                  </a:lnTo>
                  <a:lnTo>
                    <a:pt x="200536" y="388636"/>
                  </a:lnTo>
                  <a:lnTo>
                    <a:pt x="174363" y="424683"/>
                  </a:lnTo>
                  <a:lnTo>
                    <a:pt x="149807" y="461933"/>
                  </a:lnTo>
                  <a:lnTo>
                    <a:pt x="126919" y="500336"/>
                  </a:lnTo>
                  <a:lnTo>
                    <a:pt x="105751" y="539841"/>
                  </a:lnTo>
                  <a:lnTo>
                    <a:pt x="86354" y="580395"/>
                  </a:lnTo>
                  <a:lnTo>
                    <a:pt x="68780" y="621947"/>
                  </a:lnTo>
                  <a:lnTo>
                    <a:pt x="53080" y="664446"/>
                  </a:lnTo>
                  <a:lnTo>
                    <a:pt x="39307" y="707840"/>
                  </a:lnTo>
                  <a:lnTo>
                    <a:pt x="27511" y="752077"/>
                  </a:lnTo>
                  <a:lnTo>
                    <a:pt x="17744" y="797106"/>
                  </a:lnTo>
                  <a:lnTo>
                    <a:pt x="10058" y="842875"/>
                  </a:lnTo>
                  <a:lnTo>
                    <a:pt x="4504" y="889333"/>
                  </a:lnTo>
                  <a:lnTo>
                    <a:pt x="1134" y="936429"/>
                  </a:lnTo>
                  <a:lnTo>
                    <a:pt x="0" y="984110"/>
                  </a:lnTo>
                  <a:lnTo>
                    <a:pt x="1134" y="1031791"/>
                  </a:lnTo>
                  <a:lnTo>
                    <a:pt x="4504" y="1078886"/>
                  </a:lnTo>
                  <a:lnTo>
                    <a:pt x="10058" y="1125344"/>
                  </a:lnTo>
                  <a:lnTo>
                    <a:pt x="17744" y="1171114"/>
                  </a:lnTo>
                  <a:lnTo>
                    <a:pt x="27511" y="1216143"/>
                  </a:lnTo>
                  <a:lnTo>
                    <a:pt x="39307" y="1260380"/>
                  </a:lnTo>
                  <a:lnTo>
                    <a:pt x="53080" y="1303774"/>
                  </a:lnTo>
                  <a:lnTo>
                    <a:pt x="68780" y="1346272"/>
                  </a:lnTo>
                  <a:lnTo>
                    <a:pt x="86354" y="1387825"/>
                  </a:lnTo>
                  <a:lnTo>
                    <a:pt x="105751" y="1428379"/>
                  </a:lnTo>
                  <a:lnTo>
                    <a:pt x="126919" y="1467883"/>
                  </a:lnTo>
                  <a:lnTo>
                    <a:pt x="149807" y="1506286"/>
                  </a:lnTo>
                  <a:lnTo>
                    <a:pt x="174363" y="1543537"/>
                  </a:lnTo>
                  <a:lnTo>
                    <a:pt x="200536" y="1579583"/>
                  </a:lnTo>
                  <a:lnTo>
                    <a:pt x="228274" y="1614374"/>
                  </a:lnTo>
                  <a:lnTo>
                    <a:pt x="257525" y="1647857"/>
                  </a:lnTo>
                  <a:lnTo>
                    <a:pt x="288239" y="1679981"/>
                  </a:lnTo>
                  <a:lnTo>
                    <a:pt x="320363" y="1710695"/>
                  </a:lnTo>
                  <a:lnTo>
                    <a:pt x="353846" y="1739946"/>
                  </a:lnTo>
                  <a:lnTo>
                    <a:pt x="388636" y="1767684"/>
                  </a:lnTo>
                  <a:lnTo>
                    <a:pt x="424683" y="1793857"/>
                  </a:lnTo>
                  <a:lnTo>
                    <a:pt x="461933" y="1818413"/>
                  </a:lnTo>
                  <a:lnTo>
                    <a:pt x="500336" y="1841301"/>
                  </a:lnTo>
                  <a:lnTo>
                    <a:pt x="539841" y="1862469"/>
                  </a:lnTo>
                  <a:lnTo>
                    <a:pt x="580395" y="1881866"/>
                  </a:lnTo>
                  <a:lnTo>
                    <a:pt x="621947" y="1899440"/>
                  </a:lnTo>
                  <a:lnTo>
                    <a:pt x="664446" y="1915139"/>
                  </a:lnTo>
                  <a:lnTo>
                    <a:pt x="689902" y="1923219"/>
                  </a:lnTo>
                  <a:lnTo>
                    <a:pt x="1278318" y="1923219"/>
                  </a:lnTo>
                  <a:lnTo>
                    <a:pt x="1346272" y="1899440"/>
                  </a:lnTo>
                  <a:lnTo>
                    <a:pt x="1387825" y="1881866"/>
                  </a:lnTo>
                  <a:lnTo>
                    <a:pt x="1428379" y="1862469"/>
                  </a:lnTo>
                  <a:lnTo>
                    <a:pt x="1467883" y="1841301"/>
                  </a:lnTo>
                  <a:lnTo>
                    <a:pt x="1506286" y="1818413"/>
                  </a:lnTo>
                  <a:lnTo>
                    <a:pt x="1543537" y="1793857"/>
                  </a:lnTo>
                  <a:lnTo>
                    <a:pt x="1579583" y="1767684"/>
                  </a:lnTo>
                  <a:lnTo>
                    <a:pt x="1614374" y="1739946"/>
                  </a:lnTo>
                  <a:lnTo>
                    <a:pt x="1647857" y="1710695"/>
                  </a:lnTo>
                  <a:lnTo>
                    <a:pt x="1679981" y="1679981"/>
                  </a:lnTo>
                  <a:lnTo>
                    <a:pt x="1710695" y="1647857"/>
                  </a:lnTo>
                  <a:lnTo>
                    <a:pt x="1739946" y="1614374"/>
                  </a:lnTo>
                  <a:lnTo>
                    <a:pt x="1767684" y="1579583"/>
                  </a:lnTo>
                  <a:lnTo>
                    <a:pt x="1793857" y="1543537"/>
                  </a:lnTo>
                  <a:lnTo>
                    <a:pt x="1818413" y="1506286"/>
                  </a:lnTo>
                  <a:lnTo>
                    <a:pt x="1841301" y="1467883"/>
                  </a:lnTo>
                  <a:lnTo>
                    <a:pt x="1862469" y="1428379"/>
                  </a:lnTo>
                  <a:lnTo>
                    <a:pt x="1881866" y="1387825"/>
                  </a:lnTo>
                  <a:lnTo>
                    <a:pt x="1899440" y="1346272"/>
                  </a:lnTo>
                  <a:lnTo>
                    <a:pt x="1915139" y="1303774"/>
                  </a:lnTo>
                  <a:lnTo>
                    <a:pt x="1928913" y="1260380"/>
                  </a:lnTo>
                  <a:lnTo>
                    <a:pt x="1940708" y="1216143"/>
                  </a:lnTo>
                  <a:lnTo>
                    <a:pt x="1950475" y="1171114"/>
                  </a:lnTo>
                  <a:lnTo>
                    <a:pt x="1958161" y="1125344"/>
                  </a:lnTo>
                  <a:lnTo>
                    <a:pt x="1963715" y="1078886"/>
                  </a:lnTo>
                  <a:lnTo>
                    <a:pt x="1967085" y="1031791"/>
                  </a:lnTo>
                  <a:lnTo>
                    <a:pt x="1968220" y="984110"/>
                  </a:lnTo>
                  <a:lnTo>
                    <a:pt x="1967085" y="936429"/>
                  </a:lnTo>
                  <a:lnTo>
                    <a:pt x="1963715" y="889333"/>
                  </a:lnTo>
                  <a:lnTo>
                    <a:pt x="1958161" y="842875"/>
                  </a:lnTo>
                  <a:lnTo>
                    <a:pt x="1950475" y="797106"/>
                  </a:lnTo>
                  <a:lnTo>
                    <a:pt x="1940708" y="752077"/>
                  </a:lnTo>
                  <a:lnTo>
                    <a:pt x="1928913" y="707840"/>
                  </a:lnTo>
                  <a:lnTo>
                    <a:pt x="1915139" y="664446"/>
                  </a:lnTo>
                  <a:lnTo>
                    <a:pt x="1899440" y="621947"/>
                  </a:lnTo>
                  <a:lnTo>
                    <a:pt x="1881866" y="580395"/>
                  </a:lnTo>
                  <a:lnTo>
                    <a:pt x="1862469" y="539841"/>
                  </a:lnTo>
                  <a:lnTo>
                    <a:pt x="1841301" y="500336"/>
                  </a:lnTo>
                  <a:lnTo>
                    <a:pt x="1818413" y="461933"/>
                  </a:lnTo>
                  <a:lnTo>
                    <a:pt x="1793857" y="424683"/>
                  </a:lnTo>
                  <a:lnTo>
                    <a:pt x="1767684" y="388636"/>
                  </a:lnTo>
                  <a:lnTo>
                    <a:pt x="1739946" y="353846"/>
                  </a:lnTo>
                  <a:lnTo>
                    <a:pt x="1710695" y="320363"/>
                  </a:lnTo>
                  <a:lnTo>
                    <a:pt x="1679981" y="288239"/>
                  </a:lnTo>
                  <a:lnTo>
                    <a:pt x="1647857" y="257525"/>
                  </a:lnTo>
                  <a:lnTo>
                    <a:pt x="1614374" y="228274"/>
                  </a:lnTo>
                  <a:lnTo>
                    <a:pt x="1579583" y="200536"/>
                  </a:lnTo>
                  <a:lnTo>
                    <a:pt x="1543537" y="174363"/>
                  </a:lnTo>
                  <a:lnTo>
                    <a:pt x="1506286" y="149807"/>
                  </a:lnTo>
                  <a:lnTo>
                    <a:pt x="1467883" y="126919"/>
                  </a:lnTo>
                  <a:lnTo>
                    <a:pt x="1428379" y="105751"/>
                  </a:lnTo>
                  <a:lnTo>
                    <a:pt x="1387825" y="86354"/>
                  </a:lnTo>
                  <a:lnTo>
                    <a:pt x="1346272" y="68780"/>
                  </a:lnTo>
                  <a:lnTo>
                    <a:pt x="1303774" y="53080"/>
                  </a:lnTo>
                  <a:lnTo>
                    <a:pt x="1260380" y="39307"/>
                  </a:lnTo>
                  <a:lnTo>
                    <a:pt x="1216143" y="27511"/>
                  </a:lnTo>
                  <a:lnTo>
                    <a:pt x="1171114" y="17744"/>
                  </a:lnTo>
                  <a:lnTo>
                    <a:pt x="1125344" y="10058"/>
                  </a:lnTo>
                  <a:lnTo>
                    <a:pt x="1078886" y="4504"/>
                  </a:lnTo>
                  <a:lnTo>
                    <a:pt x="1031791" y="1134"/>
                  </a:lnTo>
                  <a:lnTo>
                    <a:pt x="984110" y="0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811721" y="4934775"/>
              <a:ext cx="1968500" cy="1923414"/>
            </a:xfrm>
            <a:custGeom>
              <a:avLst/>
              <a:gdLst/>
              <a:ahLst/>
              <a:cxnLst/>
              <a:rect l="l" t="t" r="r" b="b"/>
              <a:pathLst>
                <a:path w="1968500" h="1923415">
                  <a:moveTo>
                    <a:pt x="1968220" y="1923224"/>
                  </a:moveTo>
                  <a:lnTo>
                    <a:pt x="0" y="1923224"/>
                  </a:lnTo>
                  <a:lnTo>
                    <a:pt x="0" y="0"/>
                  </a:lnTo>
                  <a:lnTo>
                    <a:pt x="1968220" y="0"/>
                  </a:lnTo>
                  <a:lnTo>
                    <a:pt x="1968220" y="1923224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0" y="1000378"/>
              <a:ext cx="12193270" cy="5857875"/>
            </a:xfrm>
            <a:custGeom>
              <a:avLst/>
              <a:gdLst/>
              <a:ahLst/>
              <a:cxnLst/>
              <a:rect l="l" t="t" r="r" b="b"/>
              <a:pathLst>
                <a:path w="12193270" h="5857875">
                  <a:moveTo>
                    <a:pt x="907046" y="3931704"/>
                  </a:moveTo>
                  <a:lnTo>
                    <a:pt x="906449" y="3883177"/>
                  </a:lnTo>
                  <a:lnTo>
                    <a:pt x="904697" y="3834930"/>
                  </a:lnTo>
                  <a:lnTo>
                    <a:pt x="901801" y="3786987"/>
                  </a:lnTo>
                  <a:lnTo>
                    <a:pt x="897763" y="3739362"/>
                  </a:lnTo>
                  <a:lnTo>
                    <a:pt x="892594" y="3692055"/>
                  </a:lnTo>
                  <a:lnTo>
                    <a:pt x="886320" y="3645103"/>
                  </a:lnTo>
                  <a:lnTo>
                    <a:pt x="878954" y="3598507"/>
                  </a:lnTo>
                  <a:lnTo>
                    <a:pt x="870496" y="3552279"/>
                  </a:lnTo>
                  <a:lnTo>
                    <a:pt x="860971" y="3506432"/>
                  </a:lnTo>
                  <a:lnTo>
                    <a:pt x="850392" y="3460978"/>
                  </a:lnTo>
                  <a:lnTo>
                    <a:pt x="838771" y="3415944"/>
                  </a:lnTo>
                  <a:lnTo>
                    <a:pt x="826122" y="3371316"/>
                  </a:lnTo>
                  <a:lnTo>
                    <a:pt x="812444" y="3327146"/>
                  </a:lnTo>
                  <a:lnTo>
                    <a:pt x="797775" y="3283407"/>
                  </a:lnTo>
                  <a:lnTo>
                    <a:pt x="782116" y="3240138"/>
                  </a:lnTo>
                  <a:lnTo>
                    <a:pt x="765479" y="3197352"/>
                  </a:lnTo>
                  <a:lnTo>
                    <a:pt x="747877" y="3155061"/>
                  </a:lnTo>
                  <a:lnTo>
                    <a:pt x="729335" y="3113265"/>
                  </a:lnTo>
                  <a:lnTo>
                    <a:pt x="709841" y="3071990"/>
                  </a:lnTo>
                  <a:lnTo>
                    <a:pt x="689444" y="3031236"/>
                  </a:lnTo>
                  <a:lnTo>
                    <a:pt x="668134" y="2991040"/>
                  </a:lnTo>
                  <a:lnTo>
                    <a:pt x="645922" y="2951391"/>
                  </a:lnTo>
                  <a:lnTo>
                    <a:pt x="622833" y="2912326"/>
                  </a:lnTo>
                  <a:lnTo>
                    <a:pt x="598868" y="2873832"/>
                  </a:lnTo>
                  <a:lnTo>
                    <a:pt x="574065" y="2835948"/>
                  </a:lnTo>
                  <a:lnTo>
                    <a:pt x="548411" y="2798673"/>
                  </a:lnTo>
                  <a:lnTo>
                    <a:pt x="521931" y="2762021"/>
                  </a:lnTo>
                  <a:lnTo>
                    <a:pt x="494626" y="2726004"/>
                  </a:lnTo>
                  <a:lnTo>
                    <a:pt x="466534" y="2690647"/>
                  </a:lnTo>
                  <a:lnTo>
                    <a:pt x="437654" y="2655951"/>
                  </a:lnTo>
                  <a:lnTo>
                    <a:pt x="408000" y="2621940"/>
                  </a:lnTo>
                  <a:lnTo>
                    <a:pt x="377583" y="2588615"/>
                  </a:lnTo>
                  <a:lnTo>
                    <a:pt x="346417" y="2556002"/>
                  </a:lnTo>
                  <a:lnTo>
                    <a:pt x="314528" y="2524099"/>
                  </a:lnTo>
                  <a:lnTo>
                    <a:pt x="281901" y="2492946"/>
                  </a:lnTo>
                  <a:lnTo>
                    <a:pt x="248589" y="2462530"/>
                  </a:lnTo>
                  <a:lnTo>
                    <a:pt x="214566" y="2432875"/>
                  </a:lnTo>
                  <a:lnTo>
                    <a:pt x="179882" y="2403983"/>
                  </a:lnTo>
                  <a:lnTo>
                    <a:pt x="144513" y="2375890"/>
                  </a:lnTo>
                  <a:lnTo>
                    <a:pt x="108508" y="2348598"/>
                  </a:lnTo>
                  <a:lnTo>
                    <a:pt x="71856" y="2322118"/>
                  </a:lnTo>
                  <a:lnTo>
                    <a:pt x="34582" y="2296464"/>
                  </a:lnTo>
                  <a:lnTo>
                    <a:pt x="0" y="2273820"/>
                  </a:lnTo>
                  <a:lnTo>
                    <a:pt x="0" y="5589587"/>
                  </a:lnTo>
                  <a:lnTo>
                    <a:pt x="34582" y="5566943"/>
                  </a:lnTo>
                  <a:lnTo>
                    <a:pt x="71856" y="5541289"/>
                  </a:lnTo>
                  <a:lnTo>
                    <a:pt x="108508" y="5514810"/>
                  </a:lnTo>
                  <a:lnTo>
                    <a:pt x="144513" y="5487517"/>
                  </a:lnTo>
                  <a:lnTo>
                    <a:pt x="179882" y="5459425"/>
                  </a:lnTo>
                  <a:lnTo>
                    <a:pt x="214566" y="5430532"/>
                  </a:lnTo>
                  <a:lnTo>
                    <a:pt x="248589" y="5400878"/>
                  </a:lnTo>
                  <a:lnTo>
                    <a:pt x="281901" y="5370461"/>
                  </a:lnTo>
                  <a:lnTo>
                    <a:pt x="314528" y="5339308"/>
                  </a:lnTo>
                  <a:lnTo>
                    <a:pt x="346417" y="5307406"/>
                  </a:lnTo>
                  <a:lnTo>
                    <a:pt x="377583" y="5274792"/>
                  </a:lnTo>
                  <a:lnTo>
                    <a:pt x="408000" y="5241468"/>
                  </a:lnTo>
                  <a:lnTo>
                    <a:pt x="437654" y="5207457"/>
                  </a:lnTo>
                  <a:lnTo>
                    <a:pt x="466534" y="5172761"/>
                  </a:lnTo>
                  <a:lnTo>
                    <a:pt x="494626" y="5137404"/>
                  </a:lnTo>
                  <a:lnTo>
                    <a:pt x="521931" y="5101387"/>
                  </a:lnTo>
                  <a:lnTo>
                    <a:pt x="548411" y="5064734"/>
                  </a:lnTo>
                  <a:lnTo>
                    <a:pt x="574065" y="5027460"/>
                  </a:lnTo>
                  <a:lnTo>
                    <a:pt x="598868" y="4989576"/>
                  </a:lnTo>
                  <a:lnTo>
                    <a:pt x="622833" y="4951082"/>
                  </a:lnTo>
                  <a:lnTo>
                    <a:pt x="645922" y="4912017"/>
                  </a:lnTo>
                  <a:lnTo>
                    <a:pt x="668134" y="4872367"/>
                  </a:lnTo>
                  <a:lnTo>
                    <a:pt x="689444" y="4832172"/>
                  </a:lnTo>
                  <a:lnTo>
                    <a:pt x="709841" y="4791418"/>
                  </a:lnTo>
                  <a:lnTo>
                    <a:pt x="729335" y="4750143"/>
                  </a:lnTo>
                  <a:lnTo>
                    <a:pt x="747877" y="4708347"/>
                  </a:lnTo>
                  <a:lnTo>
                    <a:pt x="765479" y="4666056"/>
                  </a:lnTo>
                  <a:lnTo>
                    <a:pt x="782116" y="4623270"/>
                  </a:lnTo>
                  <a:lnTo>
                    <a:pt x="797775" y="4580001"/>
                  </a:lnTo>
                  <a:lnTo>
                    <a:pt x="812444" y="4536262"/>
                  </a:lnTo>
                  <a:lnTo>
                    <a:pt x="826122" y="4492091"/>
                  </a:lnTo>
                  <a:lnTo>
                    <a:pt x="838771" y="4447464"/>
                  </a:lnTo>
                  <a:lnTo>
                    <a:pt x="850392" y="4402429"/>
                  </a:lnTo>
                  <a:lnTo>
                    <a:pt x="860971" y="4356976"/>
                  </a:lnTo>
                  <a:lnTo>
                    <a:pt x="870496" y="4311129"/>
                  </a:lnTo>
                  <a:lnTo>
                    <a:pt x="878954" y="4264901"/>
                  </a:lnTo>
                  <a:lnTo>
                    <a:pt x="886320" y="4218305"/>
                  </a:lnTo>
                  <a:lnTo>
                    <a:pt x="892594" y="4171353"/>
                  </a:lnTo>
                  <a:lnTo>
                    <a:pt x="897763" y="4124045"/>
                  </a:lnTo>
                  <a:lnTo>
                    <a:pt x="901801" y="4076420"/>
                  </a:lnTo>
                  <a:lnTo>
                    <a:pt x="904697" y="4028478"/>
                  </a:lnTo>
                  <a:lnTo>
                    <a:pt x="906449" y="3980230"/>
                  </a:lnTo>
                  <a:lnTo>
                    <a:pt x="907046" y="3931704"/>
                  </a:lnTo>
                  <a:close/>
                </a:path>
                <a:path w="12193270" h="5857875">
                  <a:moveTo>
                    <a:pt x="6811721" y="1968220"/>
                  </a:moveTo>
                  <a:lnTo>
                    <a:pt x="6811124" y="1919681"/>
                  </a:lnTo>
                  <a:lnTo>
                    <a:pt x="6809372" y="1871446"/>
                  </a:lnTo>
                  <a:lnTo>
                    <a:pt x="6806476" y="1823504"/>
                  </a:lnTo>
                  <a:lnTo>
                    <a:pt x="6802437" y="1775866"/>
                  </a:lnTo>
                  <a:lnTo>
                    <a:pt x="6797268" y="1728571"/>
                  </a:lnTo>
                  <a:lnTo>
                    <a:pt x="6790995" y="1681619"/>
                  </a:lnTo>
                  <a:lnTo>
                    <a:pt x="6783629" y="1635023"/>
                  </a:lnTo>
                  <a:lnTo>
                    <a:pt x="6775170" y="1588795"/>
                  </a:lnTo>
                  <a:lnTo>
                    <a:pt x="6765645" y="1542948"/>
                  </a:lnTo>
                  <a:lnTo>
                    <a:pt x="6755066" y="1497495"/>
                  </a:lnTo>
                  <a:lnTo>
                    <a:pt x="6743446" y="1452448"/>
                  </a:lnTo>
                  <a:lnTo>
                    <a:pt x="6730797" y="1407833"/>
                  </a:lnTo>
                  <a:lnTo>
                    <a:pt x="6717119" y="1363649"/>
                  </a:lnTo>
                  <a:lnTo>
                    <a:pt x="6702450" y="1319923"/>
                  </a:lnTo>
                  <a:lnTo>
                    <a:pt x="6686791" y="1276654"/>
                  </a:lnTo>
                  <a:lnTo>
                    <a:pt x="6670154" y="1233868"/>
                  </a:lnTo>
                  <a:lnTo>
                    <a:pt x="6652552" y="1191564"/>
                  </a:lnTo>
                  <a:lnTo>
                    <a:pt x="6634010" y="1149769"/>
                  </a:lnTo>
                  <a:lnTo>
                    <a:pt x="6614515" y="1108494"/>
                  </a:lnTo>
                  <a:lnTo>
                    <a:pt x="6594119" y="1067752"/>
                  </a:lnTo>
                  <a:lnTo>
                    <a:pt x="6572809" y="1027557"/>
                  </a:lnTo>
                  <a:lnTo>
                    <a:pt x="6550596" y="987907"/>
                  </a:lnTo>
                  <a:lnTo>
                    <a:pt x="6527508" y="948829"/>
                  </a:lnTo>
                  <a:lnTo>
                    <a:pt x="6503543" y="910348"/>
                  </a:lnTo>
                  <a:lnTo>
                    <a:pt x="6478740" y="872464"/>
                  </a:lnTo>
                  <a:lnTo>
                    <a:pt x="6453086" y="835190"/>
                  </a:lnTo>
                  <a:lnTo>
                    <a:pt x="6426606" y="798537"/>
                  </a:lnTo>
                  <a:lnTo>
                    <a:pt x="6399301" y="762520"/>
                  </a:lnTo>
                  <a:lnTo>
                    <a:pt x="6371209" y="727163"/>
                  </a:lnTo>
                  <a:lnTo>
                    <a:pt x="6342329" y="692467"/>
                  </a:lnTo>
                  <a:lnTo>
                    <a:pt x="6312674" y="658456"/>
                  </a:lnTo>
                  <a:lnTo>
                    <a:pt x="6282258" y="625132"/>
                  </a:lnTo>
                  <a:lnTo>
                    <a:pt x="6251092" y="592518"/>
                  </a:lnTo>
                  <a:lnTo>
                    <a:pt x="6219202" y="560616"/>
                  </a:lnTo>
                  <a:lnTo>
                    <a:pt x="6186576" y="529450"/>
                  </a:lnTo>
                  <a:lnTo>
                    <a:pt x="6153264" y="499033"/>
                  </a:lnTo>
                  <a:lnTo>
                    <a:pt x="6119241" y="469379"/>
                  </a:lnTo>
                  <a:lnTo>
                    <a:pt x="6084557" y="440499"/>
                  </a:lnTo>
                  <a:lnTo>
                    <a:pt x="6049188" y="412407"/>
                  </a:lnTo>
                  <a:lnTo>
                    <a:pt x="6013183" y="385114"/>
                  </a:lnTo>
                  <a:lnTo>
                    <a:pt x="5976531" y="358635"/>
                  </a:lnTo>
                  <a:lnTo>
                    <a:pt x="5939256" y="332981"/>
                  </a:lnTo>
                  <a:lnTo>
                    <a:pt x="5901360" y="308165"/>
                  </a:lnTo>
                  <a:lnTo>
                    <a:pt x="5862879" y="284213"/>
                  </a:lnTo>
                  <a:lnTo>
                    <a:pt x="5823801" y="261112"/>
                  </a:lnTo>
                  <a:lnTo>
                    <a:pt x="5784164" y="238912"/>
                  </a:lnTo>
                  <a:lnTo>
                    <a:pt x="5743956" y="217601"/>
                  </a:lnTo>
                  <a:lnTo>
                    <a:pt x="5703214" y="197192"/>
                  </a:lnTo>
                  <a:lnTo>
                    <a:pt x="5661939" y="177711"/>
                  </a:lnTo>
                  <a:lnTo>
                    <a:pt x="5620143" y="159156"/>
                  </a:lnTo>
                  <a:lnTo>
                    <a:pt x="5577840" y="141554"/>
                  </a:lnTo>
                  <a:lnTo>
                    <a:pt x="5535053" y="124917"/>
                  </a:lnTo>
                  <a:lnTo>
                    <a:pt x="5491785" y="109258"/>
                  </a:lnTo>
                  <a:lnTo>
                    <a:pt x="5448058" y="94589"/>
                  </a:lnTo>
                  <a:lnTo>
                    <a:pt x="5403875" y="80924"/>
                  </a:lnTo>
                  <a:lnTo>
                    <a:pt x="5359260" y="68262"/>
                  </a:lnTo>
                  <a:lnTo>
                    <a:pt x="5314213" y="56642"/>
                  </a:lnTo>
                  <a:lnTo>
                    <a:pt x="5268773" y="46062"/>
                  </a:lnTo>
                  <a:lnTo>
                    <a:pt x="5222926" y="36537"/>
                  </a:lnTo>
                  <a:lnTo>
                    <a:pt x="5176698" y="28079"/>
                  </a:lnTo>
                  <a:lnTo>
                    <a:pt x="5130089" y="20713"/>
                  </a:lnTo>
                  <a:lnTo>
                    <a:pt x="5083137" y="14439"/>
                  </a:lnTo>
                  <a:lnTo>
                    <a:pt x="5035842" y="9271"/>
                  </a:lnTo>
                  <a:lnTo>
                    <a:pt x="4988217" y="5232"/>
                  </a:lnTo>
                  <a:lnTo>
                    <a:pt x="4940274" y="2336"/>
                  </a:lnTo>
                  <a:lnTo>
                    <a:pt x="4892027" y="584"/>
                  </a:lnTo>
                  <a:lnTo>
                    <a:pt x="4843500" y="0"/>
                  </a:lnTo>
                  <a:lnTo>
                    <a:pt x="4794961" y="584"/>
                  </a:lnTo>
                  <a:lnTo>
                    <a:pt x="4746714" y="2336"/>
                  </a:lnTo>
                  <a:lnTo>
                    <a:pt x="4698771" y="5232"/>
                  </a:lnTo>
                  <a:lnTo>
                    <a:pt x="4651146" y="9271"/>
                  </a:lnTo>
                  <a:lnTo>
                    <a:pt x="4603851" y="14439"/>
                  </a:lnTo>
                  <a:lnTo>
                    <a:pt x="4556899" y="20713"/>
                  </a:lnTo>
                  <a:lnTo>
                    <a:pt x="4510290" y="28079"/>
                  </a:lnTo>
                  <a:lnTo>
                    <a:pt x="4464062" y="36537"/>
                  </a:lnTo>
                  <a:lnTo>
                    <a:pt x="4418215" y="46062"/>
                  </a:lnTo>
                  <a:lnTo>
                    <a:pt x="4372775" y="56642"/>
                  </a:lnTo>
                  <a:lnTo>
                    <a:pt x="4327728" y="68262"/>
                  </a:lnTo>
                  <a:lnTo>
                    <a:pt x="4283113" y="80924"/>
                  </a:lnTo>
                  <a:lnTo>
                    <a:pt x="4238930" y="94589"/>
                  </a:lnTo>
                  <a:lnTo>
                    <a:pt x="4195203" y="109258"/>
                  </a:lnTo>
                  <a:lnTo>
                    <a:pt x="4151934" y="124917"/>
                  </a:lnTo>
                  <a:lnTo>
                    <a:pt x="4109148" y="141554"/>
                  </a:lnTo>
                  <a:lnTo>
                    <a:pt x="4066844" y="159156"/>
                  </a:lnTo>
                  <a:lnTo>
                    <a:pt x="4025049" y="177711"/>
                  </a:lnTo>
                  <a:lnTo>
                    <a:pt x="3983774" y="197192"/>
                  </a:lnTo>
                  <a:lnTo>
                    <a:pt x="3943019" y="217601"/>
                  </a:lnTo>
                  <a:lnTo>
                    <a:pt x="3902824" y="238912"/>
                  </a:lnTo>
                  <a:lnTo>
                    <a:pt x="3863175" y="261112"/>
                  </a:lnTo>
                  <a:lnTo>
                    <a:pt x="3824109" y="284213"/>
                  </a:lnTo>
                  <a:lnTo>
                    <a:pt x="3785616" y="308165"/>
                  </a:lnTo>
                  <a:lnTo>
                    <a:pt x="3747732" y="332981"/>
                  </a:lnTo>
                  <a:lnTo>
                    <a:pt x="3710457" y="358635"/>
                  </a:lnTo>
                  <a:lnTo>
                    <a:pt x="3673805" y="385114"/>
                  </a:lnTo>
                  <a:lnTo>
                    <a:pt x="3637788" y="412407"/>
                  </a:lnTo>
                  <a:lnTo>
                    <a:pt x="3602431" y="440499"/>
                  </a:lnTo>
                  <a:lnTo>
                    <a:pt x="3567734" y="469379"/>
                  </a:lnTo>
                  <a:lnTo>
                    <a:pt x="3533724" y="499033"/>
                  </a:lnTo>
                  <a:lnTo>
                    <a:pt x="3500399" y="529450"/>
                  </a:lnTo>
                  <a:lnTo>
                    <a:pt x="3467785" y="560616"/>
                  </a:lnTo>
                  <a:lnTo>
                    <a:pt x="3435883" y="592518"/>
                  </a:lnTo>
                  <a:lnTo>
                    <a:pt x="3404730" y="625132"/>
                  </a:lnTo>
                  <a:lnTo>
                    <a:pt x="3374313" y="658456"/>
                  </a:lnTo>
                  <a:lnTo>
                    <a:pt x="3344646" y="692467"/>
                  </a:lnTo>
                  <a:lnTo>
                    <a:pt x="3315766" y="727163"/>
                  </a:lnTo>
                  <a:lnTo>
                    <a:pt x="3287674" y="762520"/>
                  </a:lnTo>
                  <a:lnTo>
                    <a:pt x="3260382" y="798537"/>
                  </a:lnTo>
                  <a:lnTo>
                    <a:pt x="3233902" y="835190"/>
                  </a:lnTo>
                  <a:lnTo>
                    <a:pt x="3208248" y="872464"/>
                  </a:lnTo>
                  <a:lnTo>
                    <a:pt x="3183432" y="910348"/>
                  </a:lnTo>
                  <a:lnTo>
                    <a:pt x="3159480" y="948829"/>
                  </a:lnTo>
                  <a:lnTo>
                    <a:pt x="3136379" y="987907"/>
                  </a:lnTo>
                  <a:lnTo>
                    <a:pt x="3114179" y="1027557"/>
                  </a:lnTo>
                  <a:lnTo>
                    <a:pt x="3092856" y="1067752"/>
                  </a:lnTo>
                  <a:lnTo>
                    <a:pt x="3072460" y="1108494"/>
                  </a:lnTo>
                  <a:lnTo>
                    <a:pt x="3052978" y="1149769"/>
                  </a:lnTo>
                  <a:lnTo>
                    <a:pt x="3034423" y="1191564"/>
                  </a:lnTo>
                  <a:lnTo>
                    <a:pt x="3016821" y="1233868"/>
                  </a:lnTo>
                  <a:lnTo>
                    <a:pt x="3000184" y="1276654"/>
                  </a:lnTo>
                  <a:lnTo>
                    <a:pt x="2984525" y="1319923"/>
                  </a:lnTo>
                  <a:lnTo>
                    <a:pt x="2969857" y="1363649"/>
                  </a:lnTo>
                  <a:lnTo>
                    <a:pt x="2956179" y="1407833"/>
                  </a:lnTo>
                  <a:lnTo>
                    <a:pt x="2943529" y="1452448"/>
                  </a:lnTo>
                  <a:lnTo>
                    <a:pt x="2931909" y="1497495"/>
                  </a:lnTo>
                  <a:lnTo>
                    <a:pt x="2921330" y="1542948"/>
                  </a:lnTo>
                  <a:lnTo>
                    <a:pt x="2911805" y="1588795"/>
                  </a:lnTo>
                  <a:lnTo>
                    <a:pt x="2903347" y="1635023"/>
                  </a:lnTo>
                  <a:lnTo>
                    <a:pt x="2895981" y="1681619"/>
                  </a:lnTo>
                  <a:lnTo>
                    <a:pt x="2889707" y="1728571"/>
                  </a:lnTo>
                  <a:lnTo>
                    <a:pt x="2884538" y="1775866"/>
                  </a:lnTo>
                  <a:lnTo>
                    <a:pt x="2880499" y="1823504"/>
                  </a:lnTo>
                  <a:lnTo>
                    <a:pt x="2877604" y="1871446"/>
                  </a:lnTo>
                  <a:lnTo>
                    <a:pt x="2875851" y="1919681"/>
                  </a:lnTo>
                  <a:lnTo>
                    <a:pt x="2875267" y="1968220"/>
                  </a:lnTo>
                  <a:lnTo>
                    <a:pt x="2875851" y="2016747"/>
                  </a:lnTo>
                  <a:lnTo>
                    <a:pt x="2877604" y="2064994"/>
                  </a:lnTo>
                  <a:lnTo>
                    <a:pt x="2880499" y="2112937"/>
                  </a:lnTo>
                  <a:lnTo>
                    <a:pt x="2884538" y="2160562"/>
                  </a:lnTo>
                  <a:lnTo>
                    <a:pt x="2889707" y="2207857"/>
                  </a:lnTo>
                  <a:lnTo>
                    <a:pt x="2895981" y="2254821"/>
                  </a:lnTo>
                  <a:lnTo>
                    <a:pt x="2903347" y="2301417"/>
                  </a:lnTo>
                  <a:lnTo>
                    <a:pt x="2911805" y="2347645"/>
                  </a:lnTo>
                  <a:lnTo>
                    <a:pt x="2921330" y="2393492"/>
                  </a:lnTo>
                  <a:lnTo>
                    <a:pt x="2931909" y="2438946"/>
                  </a:lnTo>
                  <a:lnTo>
                    <a:pt x="2943529" y="2483980"/>
                  </a:lnTo>
                  <a:lnTo>
                    <a:pt x="2956179" y="2528595"/>
                  </a:lnTo>
                  <a:lnTo>
                    <a:pt x="2969857" y="2572778"/>
                  </a:lnTo>
                  <a:lnTo>
                    <a:pt x="2984525" y="2616517"/>
                  </a:lnTo>
                  <a:lnTo>
                    <a:pt x="3000184" y="2659773"/>
                  </a:lnTo>
                  <a:lnTo>
                    <a:pt x="3016821" y="2702572"/>
                  </a:lnTo>
                  <a:lnTo>
                    <a:pt x="3034423" y="2744863"/>
                  </a:lnTo>
                  <a:lnTo>
                    <a:pt x="3052978" y="2786659"/>
                  </a:lnTo>
                  <a:lnTo>
                    <a:pt x="3072460" y="2827934"/>
                  </a:lnTo>
                  <a:lnTo>
                    <a:pt x="3092856" y="2868688"/>
                  </a:lnTo>
                  <a:lnTo>
                    <a:pt x="3114179" y="2908884"/>
                  </a:lnTo>
                  <a:lnTo>
                    <a:pt x="3136379" y="2948533"/>
                  </a:lnTo>
                  <a:lnTo>
                    <a:pt x="3159480" y="2987598"/>
                  </a:lnTo>
                  <a:lnTo>
                    <a:pt x="3183432" y="3026092"/>
                  </a:lnTo>
                  <a:lnTo>
                    <a:pt x="3208248" y="3063976"/>
                  </a:lnTo>
                  <a:lnTo>
                    <a:pt x="3233902" y="3101251"/>
                  </a:lnTo>
                  <a:lnTo>
                    <a:pt x="3260382" y="3137903"/>
                  </a:lnTo>
                  <a:lnTo>
                    <a:pt x="3287674" y="3173920"/>
                  </a:lnTo>
                  <a:lnTo>
                    <a:pt x="3315766" y="3209277"/>
                  </a:lnTo>
                  <a:lnTo>
                    <a:pt x="3344646" y="3243973"/>
                  </a:lnTo>
                  <a:lnTo>
                    <a:pt x="3374313" y="3277984"/>
                  </a:lnTo>
                  <a:lnTo>
                    <a:pt x="3404730" y="3311309"/>
                  </a:lnTo>
                  <a:lnTo>
                    <a:pt x="3435883" y="3343922"/>
                  </a:lnTo>
                  <a:lnTo>
                    <a:pt x="3467785" y="3375825"/>
                  </a:lnTo>
                  <a:lnTo>
                    <a:pt x="3500399" y="3406991"/>
                  </a:lnTo>
                  <a:lnTo>
                    <a:pt x="3533724" y="3437407"/>
                  </a:lnTo>
                  <a:lnTo>
                    <a:pt x="3567734" y="3467062"/>
                  </a:lnTo>
                  <a:lnTo>
                    <a:pt x="3602431" y="3495941"/>
                  </a:lnTo>
                  <a:lnTo>
                    <a:pt x="3637788" y="3524034"/>
                  </a:lnTo>
                  <a:lnTo>
                    <a:pt x="3673805" y="3551339"/>
                  </a:lnTo>
                  <a:lnTo>
                    <a:pt x="3710457" y="3577818"/>
                  </a:lnTo>
                  <a:lnTo>
                    <a:pt x="3747732" y="3603472"/>
                  </a:lnTo>
                  <a:lnTo>
                    <a:pt x="3785616" y="3628275"/>
                  </a:lnTo>
                  <a:lnTo>
                    <a:pt x="3824109" y="3652240"/>
                  </a:lnTo>
                  <a:lnTo>
                    <a:pt x="3863175" y="3675329"/>
                  </a:lnTo>
                  <a:lnTo>
                    <a:pt x="3902824" y="3697541"/>
                  </a:lnTo>
                  <a:lnTo>
                    <a:pt x="3943019" y="3718852"/>
                  </a:lnTo>
                  <a:lnTo>
                    <a:pt x="3983774" y="3739261"/>
                  </a:lnTo>
                  <a:lnTo>
                    <a:pt x="4025049" y="3758742"/>
                  </a:lnTo>
                  <a:lnTo>
                    <a:pt x="4066844" y="3777284"/>
                  </a:lnTo>
                  <a:lnTo>
                    <a:pt x="4109148" y="3794887"/>
                  </a:lnTo>
                  <a:lnTo>
                    <a:pt x="4151934" y="3811524"/>
                  </a:lnTo>
                  <a:lnTo>
                    <a:pt x="4195203" y="3827183"/>
                  </a:lnTo>
                  <a:lnTo>
                    <a:pt x="4238930" y="3841864"/>
                  </a:lnTo>
                  <a:lnTo>
                    <a:pt x="4283113" y="3855529"/>
                  </a:lnTo>
                  <a:lnTo>
                    <a:pt x="4327728" y="3868178"/>
                  </a:lnTo>
                  <a:lnTo>
                    <a:pt x="4372775" y="3879799"/>
                  </a:lnTo>
                  <a:lnTo>
                    <a:pt x="4418215" y="3890391"/>
                  </a:lnTo>
                  <a:lnTo>
                    <a:pt x="4464062" y="3899916"/>
                  </a:lnTo>
                  <a:lnTo>
                    <a:pt x="4510290" y="3908361"/>
                  </a:lnTo>
                  <a:lnTo>
                    <a:pt x="4556899" y="3915740"/>
                  </a:lnTo>
                  <a:lnTo>
                    <a:pt x="4603851" y="3922014"/>
                  </a:lnTo>
                  <a:lnTo>
                    <a:pt x="4651146" y="3927170"/>
                  </a:lnTo>
                  <a:lnTo>
                    <a:pt x="4698771" y="3931208"/>
                  </a:lnTo>
                  <a:lnTo>
                    <a:pt x="4746714" y="3934117"/>
                  </a:lnTo>
                  <a:lnTo>
                    <a:pt x="4794961" y="3935869"/>
                  </a:lnTo>
                  <a:lnTo>
                    <a:pt x="4843500" y="3936454"/>
                  </a:lnTo>
                  <a:lnTo>
                    <a:pt x="4892027" y="3935869"/>
                  </a:lnTo>
                  <a:lnTo>
                    <a:pt x="4940274" y="3934117"/>
                  </a:lnTo>
                  <a:lnTo>
                    <a:pt x="4988217" y="3931208"/>
                  </a:lnTo>
                  <a:lnTo>
                    <a:pt x="5035842" y="3927170"/>
                  </a:lnTo>
                  <a:lnTo>
                    <a:pt x="5083137" y="3922014"/>
                  </a:lnTo>
                  <a:lnTo>
                    <a:pt x="5130089" y="3915740"/>
                  </a:lnTo>
                  <a:lnTo>
                    <a:pt x="5176698" y="3908361"/>
                  </a:lnTo>
                  <a:lnTo>
                    <a:pt x="5222926" y="3899916"/>
                  </a:lnTo>
                  <a:lnTo>
                    <a:pt x="5268773" y="3890391"/>
                  </a:lnTo>
                  <a:lnTo>
                    <a:pt x="5314213" y="3879799"/>
                  </a:lnTo>
                  <a:lnTo>
                    <a:pt x="5359260" y="3868178"/>
                  </a:lnTo>
                  <a:lnTo>
                    <a:pt x="5403875" y="3855529"/>
                  </a:lnTo>
                  <a:lnTo>
                    <a:pt x="5448058" y="3841864"/>
                  </a:lnTo>
                  <a:lnTo>
                    <a:pt x="5491785" y="3827183"/>
                  </a:lnTo>
                  <a:lnTo>
                    <a:pt x="5535053" y="3811524"/>
                  </a:lnTo>
                  <a:lnTo>
                    <a:pt x="5577840" y="3794887"/>
                  </a:lnTo>
                  <a:lnTo>
                    <a:pt x="5620143" y="3777284"/>
                  </a:lnTo>
                  <a:lnTo>
                    <a:pt x="5661939" y="3758742"/>
                  </a:lnTo>
                  <a:lnTo>
                    <a:pt x="5703214" y="3739261"/>
                  </a:lnTo>
                  <a:lnTo>
                    <a:pt x="5743956" y="3718852"/>
                  </a:lnTo>
                  <a:lnTo>
                    <a:pt x="5784164" y="3697541"/>
                  </a:lnTo>
                  <a:lnTo>
                    <a:pt x="5823801" y="3675329"/>
                  </a:lnTo>
                  <a:lnTo>
                    <a:pt x="5862879" y="3652240"/>
                  </a:lnTo>
                  <a:lnTo>
                    <a:pt x="5901360" y="3628275"/>
                  </a:lnTo>
                  <a:lnTo>
                    <a:pt x="5939256" y="3603472"/>
                  </a:lnTo>
                  <a:lnTo>
                    <a:pt x="5976531" y="3577818"/>
                  </a:lnTo>
                  <a:lnTo>
                    <a:pt x="6013183" y="3551339"/>
                  </a:lnTo>
                  <a:lnTo>
                    <a:pt x="6049188" y="3524034"/>
                  </a:lnTo>
                  <a:lnTo>
                    <a:pt x="6084557" y="3495941"/>
                  </a:lnTo>
                  <a:lnTo>
                    <a:pt x="6119241" y="3467062"/>
                  </a:lnTo>
                  <a:lnTo>
                    <a:pt x="6153264" y="3437407"/>
                  </a:lnTo>
                  <a:lnTo>
                    <a:pt x="6186576" y="3406991"/>
                  </a:lnTo>
                  <a:lnTo>
                    <a:pt x="6219202" y="3375825"/>
                  </a:lnTo>
                  <a:lnTo>
                    <a:pt x="6251092" y="3343922"/>
                  </a:lnTo>
                  <a:lnTo>
                    <a:pt x="6282258" y="3311309"/>
                  </a:lnTo>
                  <a:lnTo>
                    <a:pt x="6312674" y="3277984"/>
                  </a:lnTo>
                  <a:lnTo>
                    <a:pt x="6342329" y="3243973"/>
                  </a:lnTo>
                  <a:lnTo>
                    <a:pt x="6371209" y="3209277"/>
                  </a:lnTo>
                  <a:lnTo>
                    <a:pt x="6399301" y="3173920"/>
                  </a:lnTo>
                  <a:lnTo>
                    <a:pt x="6426606" y="3137903"/>
                  </a:lnTo>
                  <a:lnTo>
                    <a:pt x="6453086" y="3101251"/>
                  </a:lnTo>
                  <a:lnTo>
                    <a:pt x="6478740" y="3063976"/>
                  </a:lnTo>
                  <a:lnTo>
                    <a:pt x="6503543" y="3026092"/>
                  </a:lnTo>
                  <a:lnTo>
                    <a:pt x="6527508" y="2987598"/>
                  </a:lnTo>
                  <a:lnTo>
                    <a:pt x="6550596" y="2948533"/>
                  </a:lnTo>
                  <a:lnTo>
                    <a:pt x="6572809" y="2908884"/>
                  </a:lnTo>
                  <a:lnTo>
                    <a:pt x="6594119" y="2868688"/>
                  </a:lnTo>
                  <a:lnTo>
                    <a:pt x="6614515" y="2827934"/>
                  </a:lnTo>
                  <a:lnTo>
                    <a:pt x="6634010" y="2786659"/>
                  </a:lnTo>
                  <a:lnTo>
                    <a:pt x="6652552" y="2744863"/>
                  </a:lnTo>
                  <a:lnTo>
                    <a:pt x="6670154" y="2702572"/>
                  </a:lnTo>
                  <a:lnTo>
                    <a:pt x="6686791" y="2659773"/>
                  </a:lnTo>
                  <a:lnTo>
                    <a:pt x="6702450" y="2616517"/>
                  </a:lnTo>
                  <a:lnTo>
                    <a:pt x="6717119" y="2572778"/>
                  </a:lnTo>
                  <a:lnTo>
                    <a:pt x="6730797" y="2528595"/>
                  </a:lnTo>
                  <a:lnTo>
                    <a:pt x="6743446" y="2483980"/>
                  </a:lnTo>
                  <a:lnTo>
                    <a:pt x="6755066" y="2438946"/>
                  </a:lnTo>
                  <a:lnTo>
                    <a:pt x="6765645" y="2393492"/>
                  </a:lnTo>
                  <a:lnTo>
                    <a:pt x="6775170" y="2347645"/>
                  </a:lnTo>
                  <a:lnTo>
                    <a:pt x="6783629" y="2301417"/>
                  </a:lnTo>
                  <a:lnTo>
                    <a:pt x="6790995" y="2254821"/>
                  </a:lnTo>
                  <a:lnTo>
                    <a:pt x="6797268" y="2207857"/>
                  </a:lnTo>
                  <a:lnTo>
                    <a:pt x="6802437" y="2160562"/>
                  </a:lnTo>
                  <a:lnTo>
                    <a:pt x="6806476" y="2112937"/>
                  </a:lnTo>
                  <a:lnTo>
                    <a:pt x="6809372" y="2064994"/>
                  </a:lnTo>
                  <a:lnTo>
                    <a:pt x="6811124" y="2016747"/>
                  </a:lnTo>
                  <a:lnTo>
                    <a:pt x="6811721" y="1968220"/>
                  </a:lnTo>
                  <a:close/>
                </a:path>
                <a:path w="12193270" h="5857875">
                  <a:moveTo>
                    <a:pt x="12193181" y="3934409"/>
                  </a:moveTo>
                  <a:lnTo>
                    <a:pt x="8779942" y="3934409"/>
                  </a:lnTo>
                  <a:lnTo>
                    <a:pt x="8780539" y="3982936"/>
                  </a:lnTo>
                  <a:lnTo>
                    <a:pt x="8782279" y="4031183"/>
                  </a:lnTo>
                  <a:lnTo>
                    <a:pt x="8785187" y="4079125"/>
                  </a:lnTo>
                  <a:lnTo>
                    <a:pt x="8789225" y="4126750"/>
                  </a:lnTo>
                  <a:lnTo>
                    <a:pt x="8794394" y="4174045"/>
                  </a:lnTo>
                  <a:lnTo>
                    <a:pt x="8800668" y="4220997"/>
                  </a:lnTo>
                  <a:lnTo>
                    <a:pt x="8808034" y="4267606"/>
                  </a:lnTo>
                  <a:lnTo>
                    <a:pt x="8816492" y="4313834"/>
                  </a:lnTo>
                  <a:lnTo>
                    <a:pt x="8826017" y="4359681"/>
                  </a:lnTo>
                  <a:lnTo>
                    <a:pt x="8836596" y="4405134"/>
                  </a:lnTo>
                  <a:lnTo>
                    <a:pt x="8848217" y="4450169"/>
                  </a:lnTo>
                  <a:lnTo>
                    <a:pt x="8860866" y="4494784"/>
                  </a:lnTo>
                  <a:lnTo>
                    <a:pt x="8874544" y="4538967"/>
                  </a:lnTo>
                  <a:lnTo>
                    <a:pt x="8889213" y="4582693"/>
                  </a:lnTo>
                  <a:lnTo>
                    <a:pt x="8904872" y="4625962"/>
                  </a:lnTo>
                  <a:lnTo>
                    <a:pt x="8921509" y="4668748"/>
                  </a:lnTo>
                  <a:lnTo>
                    <a:pt x="8939111" y="4711052"/>
                  </a:lnTo>
                  <a:lnTo>
                    <a:pt x="8957653" y="4752848"/>
                  </a:lnTo>
                  <a:lnTo>
                    <a:pt x="8977135" y="4794123"/>
                  </a:lnTo>
                  <a:lnTo>
                    <a:pt x="8997544" y="4834864"/>
                  </a:lnTo>
                  <a:lnTo>
                    <a:pt x="9018854" y="4875073"/>
                  </a:lnTo>
                  <a:lnTo>
                    <a:pt x="9041066" y="4914709"/>
                  </a:lnTo>
                  <a:lnTo>
                    <a:pt x="9064155" y="4953787"/>
                  </a:lnTo>
                  <a:lnTo>
                    <a:pt x="9088120" y="4992268"/>
                  </a:lnTo>
                  <a:lnTo>
                    <a:pt x="9112923" y="5030165"/>
                  </a:lnTo>
                  <a:lnTo>
                    <a:pt x="9138577" y="5067439"/>
                  </a:lnTo>
                  <a:lnTo>
                    <a:pt x="9165057" y="5104092"/>
                  </a:lnTo>
                  <a:lnTo>
                    <a:pt x="9192349" y="5140096"/>
                  </a:lnTo>
                  <a:lnTo>
                    <a:pt x="9220454" y="5175466"/>
                  </a:lnTo>
                  <a:lnTo>
                    <a:pt x="9249334" y="5210149"/>
                  </a:lnTo>
                  <a:lnTo>
                    <a:pt x="9278988" y="5244173"/>
                  </a:lnTo>
                  <a:lnTo>
                    <a:pt x="9309405" y="5277497"/>
                  </a:lnTo>
                  <a:lnTo>
                    <a:pt x="9340571" y="5310111"/>
                  </a:lnTo>
                  <a:lnTo>
                    <a:pt x="9372460" y="5342001"/>
                  </a:lnTo>
                  <a:lnTo>
                    <a:pt x="9405074" y="5373167"/>
                  </a:lnTo>
                  <a:lnTo>
                    <a:pt x="9438399" y="5403583"/>
                  </a:lnTo>
                  <a:lnTo>
                    <a:pt x="9472409" y="5433238"/>
                  </a:lnTo>
                  <a:lnTo>
                    <a:pt x="9507106" y="5462117"/>
                  </a:lnTo>
                  <a:lnTo>
                    <a:pt x="9542462" y="5490210"/>
                  </a:lnTo>
                  <a:lnTo>
                    <a:pt x="9578480" y="5517515"/>
                  </a:lnTo>
                  <a:lnTo>
                    <a:pt x="9615132" y="5543994"/>
                  </a:lnTo>
                  <a:lnTo>
                    <a:pt x="9652406" y="5569648"/>
                  </a:lnTo>
                  <a:lnTo>
                    <a:pt x="9690290" y="5594451"/>
                  </a:lnTo>
                  <a:lnTo>
                    <a:pt x="9728784" y="5618416"/>
                  </a:lnTo>
                  <a:lnTo>
                    <a:pt x="9767849" y="5641505"/>
                  </a:lnTo>
                  <a:lnTo>
                    <a:pt x="9807499" y="5663717"/>
                  </a:lnTo>
                  <a:lnTo>
                    <a:pt x="9847694" y="5685028"/>
                  </a:lnTo>
                  <a:lnTo>
                    <a:pt x="9888449" y="5705437"/>
                  </a:lnTo>
                  <a:lnTo>
                    <a:pt x="9929724" y="5724918"/>
                  </a:lnTo>
                  <a:lnTo>
                    <a:pt x="9971519" y="5743460"/>
                  </a:lnTo>
                  <a:lnTo>
                    <a:pt x="10013810" y="5761063"/>
                  </a:lnTo>
                  <a:lnTo>
                    <a:pt x="10056597" y="5777700"/>
                  </a:lnTo>
                  <a:lnTo>
                    <a:pt x="10099865" y="5793359"/>
                  </a:lnTo>
                  <a:lnTo>
                    <a:pt x="10143592" y="5808027"/>
                  </a:lnTo>
                  <a:lnTo>
                    <a:pt x="10187775" y="5821705"/>
                  </a:lnTo>
                  <a:lnTo>
                    <a:pt x="10232390" y="5834354"/>
                  </a:lnTo>
                  <a:lnTo>
                    <a:pt x="10277437" y="5845975"/>
                  </a:lnTo>
                  <a:lnTo>
                    <a:pt x="10322890" y="5856554"/>
                  </a:lnTo>
                  <a:lnTo>
                    <a:pt x="10328021" y="5857621"/>
                  </a:lnTo>
                  <a:lnTo>
                    <a:pt x="12193181" y="5857621"/>
                  </a:lnTo>
                  <a:lnTo>
                    <a:pt x="12193181" y="3934409"/>
                  </a:lnTo>
                  <a:close/>
                </a:path>
              </a:pathLst>
            </a:custGeom>
            <a:solidFill>
              <a:srgbClr val="F386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8784864" y="1000370"/>
              <a:ext cx="3408679" cy="3937000"/>
            </a:xfrm>
            <a:custGeom>
              <a:avLst/>
              <a:gdLst/>
              <a:ahLst/>
              <a:cxnLst/>
              <a:rect l="l" t="t" r="r" b="b"/>
              <a:pathLst>
                <a:path w="3408679" h="3937000">
                  <a:moveTo>
                    <a:pt x="1968233" y="0"/>
                  </a:moveTo>
                  <a:lnTo>
                    <a:pt x="1919700" y="586"/>
                  </a:lnTo>
                  <a:lnTo>
                    <a:pt x="1871455" y="2337"/>
                  </a:lnTo>
                  <a:lnTo>
                    <a:pt x="1823512" y="5239"/>
                  </a:lnTo>
                  <a:lnTo>
                    <a:pt x="1775885" y="9278"/>
                  </a:lnTo>
                  <a:lnTo>
                    <a:pt x="1728587" y="14441"/>
                  </a:lnTo>
                  <a:lnTo>
                    <a:pt x="1681632" y="20715"/>
                  </a:lnTo>
                  <a:lnTo>
                    <a:pt x="1635032" y="28086"/>
                  </a:lnTo>
                  <a:lnTo>
                    <a:pt x="1588802" y="36540"/>
                  </a:lnTo>
                  <a:lnTo>
                    <a:pt x="1542954" y="46064"/>
                  </a:lnTo>
                  <a:lnTo>
                    <a:pt x="1497504" y="56645"/>
                  </a:lnTo>
                  <a:lnTo>
                    <a:pt x="1452462" y="68268"/>
                  </a:lnTo>
                  <a:lnTo>
                    <a:pt x="1407845" y="80922"/>
                  </a:lnTo>
                  <a:lnTo>
                    <a:pt x="1363664" y="94591"/>
                  </a:lnTo>
                  <a:lnTo>
                    <a:pt x="1319933" y="109264"/>
                  </a:lnTo>
                  <a:lnTo>
                    <a:pt x="1276666" y="124925"/>
                  </a:lnTo>
                  <a:lnTo>
                    <a:pt x="1233876" y="141562"/>
                  </a:lnTo>
                  <a:lnTo>
                    <a:pt x="1191577" y="159161"/>
                  </a:lnTo>
                  <a:lnTo>
                    <a:pt x="1149782" y="177709"/>
                  </a:lnTo>
                  <a:lnTo>
                    <a:pt x="1108505" y="197193"/>
                  </a:lnTo>
                  <a:lnTo>
                    <a:pt x="1067759" y="217598"/>
                  </a:lnTo>
                  <a:lnTo>
                    <a:pt x="1027557" y="238912"/>
                  </a:lnTo>
                  <a:lnTo>
                    <a:pt x="987913" y="261120"/>
                  </a:lnTo>
                  <a:lnTo>
                    <a:pt x="948841" y="284210"/>
                  </a:lnTo>
                  <a:lnTo>
                    <a:pt x="910354" y="308167"/>
                  </a:lnTo>
                  <a:lnTo>
                    <a:pt x="872466" y="332980"/>
                  </a:lnTo>
                  <a:lnTo>
                    <a:pt x="835189" y="358633"/>
                  </a:lnTo>
                  <a:lnTo>
                    <a:pt x="798538" y="385114"/>
                  </a:lnTo>
                  <a:lnTo>
                    <a:pt x="762525" y="412408"/>
                  </a:lnTo>
                  <a:lnTo>
                    <a:pt x="727165" y="440504"/>
                  </a:lnTo>
                  <a:lnTo>
                    <a:pt x="692471" y="469386"/>
                  </a:lnTo>
                  <a:lnTo>
                    <a:pt x="658456" y="499042"/>
                  </a:lnTo>
                  <a:lnTo>
                    <a:pt x="625134" y="529458"/>
                  </a:lnTo>
                  <a:lnTo>
                    <a:pt x="592518" y="560621"/>
                  </a:lnTo>
                  <a:lnTo>
                    <a:pt x="560622" y="592517"/>
                  </a:lnTo>
                  <a:lnTo>
                    <a:pt x="529459" y="625132"/>
                  </a:lnTo>
                  <a:lnTo>
                    <a:pt x="499043" y="658454"/>
                  </a:lnTo>
                  <a:lnTo>
                    <a:pt x="469387" y="692469"/>
                  </a:lnTo>
                  <a:lnTo>
                    <a:pt x="440505" y="727163"/>
                  </a:lnTo>
                  <a:lnTo>
                    <a:pt x="412409" y="762523"/>
                  </a:lnTo>
                  <a:lnTo>
                    <a:pt x="385114" y="798535"/>
                  </a:lnTo>
                  <a:lnTo>
                    <a:pt x="358634" y="835186"/>
                  </a:lnTo>
                  <a:lnTo>
                    <a:pt x="332980" y="872462"/>
                  </a:lnTo>
                  <a:lnTo>
                    <a:pt x="308168" y="910351"/>
                  </a:lnTo>
                  <a:lnTo>
                    <a:pt x="284210" y="948838"/>
                  </a:lnTo>
                  <a:lnTo>
                    <a:pt x="261120" y="987910"/>
                  </a:lnTo>
                  <a:lnTo>
                    <a:pt x="238912" y="1027553"/>
                  </a:lnTo>
                  <a:lnTo>
                    <a:pt x="217598" y="1067754"/>
                  </a:lnTo>
                  <a:lnTo>
                    <a:pt x="197193" y="1108500"/>
                  </a:lnTo>
                  <a:lnTo>
                    <a:pt x="177710" y="1149777"/>
                  </a:lnTo>
                  <a:lnTo>
                    <a:pt x="159162" y="1191572"/>
                  </a:lnTo>
                  <a:lnTo>
                    <a:pt x="141562" y="1233871"/>
                  </a:lnTo>
                  <a:lnTo>
                    <a:pt x="124925" y="1276660"/>
                  </a:lnTo>
                  <a:lnTo>
                    <a:pt x="109264" y="1319927"/>
                  </a:lnTo>
                  <a:lnTo>
                    <a:pt x="94591" y="1363657"/>
                  </a:lnTo>
                  <a:lnTo>
                    <a:pt x="80922" y="1407838"/>
                  </a:lnTo>
                  <a:lnTo>
                    <a:pt x="68269" y="1452455"/>
                  </a:lnTo>
                  <a:lnTo>
                    <a:pt x="56645" y="1497496"/>
                  </a:lnTo>
                  <a:lnTo>
                    <a:pt x="46064" y="1542946"/>
                  </a:lnTo>
                  <a:lnTo>
                    <a:pt x="36540" y="1588793"/>
                  </a:lnTo>
                  <a:lnTo>
                    <a:pt x="28086" y="1635023"/>
                  </a:lnTo>
                  <a:lnTo>
                    <a:pt x="20715" y="1681622"/>
                  </a:lnTo>
                  <a:lnTo>
                    <a:pt x="14442" y="1728577"/>
                  </a:lnTo>
                  <a:lnTo>
                    <a:pt x="9278" y="1775875"/>
                  </a:lnTo>
                  <a:lnTo>
                    <a:pt x="5239" y="1823501"/>
                  </a:lnTo>
                  <a:lnTo>
                    <a:pt x="2337" y="1871443"/>
                  </a:lnTo>
                  <a:lnTo>
                    <a:pt x="586" y="1919687"/>
                  </a:lnTo>
                  <a:lnTo>
                    <a:pt x="0" y="1968220"/>
                  </a:lnTo>
                  <a:lnTo>
                    <a:pt x="586" y="2016753"/>
                  </a:lnTo>
                  <a:lnTo>
                    <a:pt x="2337" y="2064997"/>
                  </a:lnTo>
                  <a:lnTo>
                    <a:pt x="5239" y="2112939"/>
                  </a:lnTo>
                  <a:lnTo>
                    <a:pt x="9278" y="2160566"/>
                  </a:lnTo>
                  <a:lnTo>
                    <a:pt x="14442" y="2207863"/>
                  </a:lnTo>
                  <a:lnTo>
                    <a:pt x="20715" y="2254818"/>
                  </a:lnTo>
                  <a:lnTo>
                    <a:pt x="28086" y="2301418"/>
                  </a:lnTo>
                  <a:lnTo>
                    <a:pt x="36540" y="2347648"/>
                  </a:lnTo>
                  <a:lnTo>
                    <a:pt x="46064" y="2393495"/>
                  </a:lnTo>
                  <a:lnTo>
                    <a:pt x="56645" y="2438945"/>
                  </a:lnTo>
                  <a:lnTo>
                    <a:pt x="68269" y="2483986"/>
                  </a:lnTo>
                  <a:lnTo>
                    <a:pt x="80922" y="2528604"/>
                  </a:lnTo>
                  <a:lnTo>
                    <a:pt x="94591" y="2572784"/>
                  </a:lnTo>
                  <a:lnTo>
                    <a:pt x="109264" y="2616515"/>
                  </a:lnTo>
                  <a:lnTo>
                    <a:pt x="124925" y="2659782"/>
                  </a:lnTo>
                  <a:lnTo>
                    <a:pt x="141562" y="2702571"/>
                  </a:lnTo>
                  <a:lnTo>
                    <a:pt x="159162" y="2744870"/>
                  </a:lnTo>
                  <a:lnTo>
                    <a:pt x="177710" y="2786665"/>
                  </a:lnTo>
                  <a:lnTo>
                    <a:pt x="197193" y="2827943"/>
                  </a:lnTo>
                  <a:lnTo>
                    <a:pt x="217598" y="2868689"/>
                  </a:lnTo>
                  <a:lnTo>
                    <a:pt x="238912" y="2908890"/>
                  </a:lnTo>
                  <a:lnTo>
                    <a:pt x="261120" y="2948534"/>
                  </a:lnTo>
                  <a:lnTo>
                    <a:pt x="284210" y="2987606"/>
                  </a:lnTo>
                  <a:lnTo>
                    <a:pt x="308168" y="3026093"/>
                  </a:lnTo>
                  <a:lnTo>
                    <a:pt x="332980" y="3063982"/>
                  </a:lnTo>
                  <a:lnTo>
                    <a:pt x="358634" y="3101258"/>
                  </a:lnTo>
                  <a:lnTo>
                    <a:pt x="385114" y="3137910"/>
                  </a:lnTo>
                  <a:lnTo>
                    <a:pt x="412409" y="3173922"/>
                  </a:lnTo>
                  <a:lnTo>
                    <a:pt x="440505" y="3209282"/>
                  </a:lnTo>
                  <a:lnTo>
                    <a:pt x="469387" y="3243977"/>
                  </a:lnTo>
                  <a:lnTo>
                    <a:pt x="499043" y="3277992"/>
                  </a:lnTo>
                  <a:lnTo>
                    <a:pt x="529459" y="3311314"/>
                  </a:lnTo>
                  <a:lnTo>
                    <a:pt x="560622" y="3343930"/>
                  </a:lnTo>
                  <a:lnTo>
                    <a:pt x="592518" y="3375826"/>
                  </a:lnTo>
                  <a:lnTo>
                    <a:pt x="625134" y="3406989"/>
                  </a:lnTo>
                  <a:lnTo>
                    <a:pt x="658456" y="3437405"/>
                  </a:lnTo>
                  <a:lnTo>
                    <a:pt x="692471" y="3467062"/>
                  </a:lnTo>
                  <a:lnTo>
                    <a:pt x="727165" y="3495944"/>
                  </a:lnTo>
                  <a:lnTo>
                    <a:pt x="762525" y="3524040"/>
                  </a:lnTo>
                  <a:lnTo>
                    <a:pt x="798538" y="3551335"/>
                  </a:lnTo>
                  <a:lnTo>
                    <a:pt x="835189" y="3577816"/>
                  </a:lnTo>
                  <a:lnTo>
                    <a:pt x="872466" y="3603469"/>
                  </a:lnTo>
                  <a:lnTo>
                    <a:pt x="910354" y="3628282"/>
                  </a:lnTo>
                  <a:lnTo>
                    <a:pt x="948841" y="3652240"/>
                  </a:lnTo>
                  <a:lnTo>
                    <a:pt x="987913" y="3675330"/>
                  </a:lnTo>
                  <a:lnTo>
                    <a:pt x="1027557" y="3697538"/>
                  </a:lnTo>
                  <a:lnTo>
                    <a:pt x="1067759" y="3718852"/>
                  </a:lnTo>
                  <a:lnTo>
                    <a:pt x="1108505" y="3739258"/>
                  </a:lnTo>
                  <a:lnTo>
                    <a:pt x="1149782" y="3758741"/>
                  </a:lnTo>
                  <a:lnTo>
                    <a:pt x="1191577" y="3777290"/>
                  </a:lnTo>
                  <a:lnTo>
                    <a:pt x="1233876" y="3794889"/>
                  </a:lnTo>
                  <a:lnTo>
                    <a:pt x="1276666" y="3811526"/>
                  </a:lnTo>
                  <a:lnTo>
                    <a:pt x="1319933" y="3827188"/>
                  </a:lnTo>
                  <a:lnTo>
                    <a:pt x="1363664" y="3841860"/>
                  </a:lnTo>
                  <a:lnTo>
                    <a:pt x="1407845" y="3855530"/>
                  </a:lnTo>
                  <a:lnTo>
                    <a:pt x="1452462" y="3868184"/>
                  </a:lnTo>
                  <a:lnTo>
                    <a:pt x="1497504" y="3879807"/>
                  </a:lnTo>
                  <a:lnTo>
                    <a:pt x="1542954" y="3890388"/>
                  </a:lnTo>
                  <a:lnTo>
                    <a:pt x="1588802" y="3899913"/>
                  </a:lnTo>
                  <a:lnTo>
                    <a:pt x="1635032" y="3908367"/>
                  </a:lnTo>
                  <a:lnTo>
                    <a:pt x="1681632" y="3915737"/>
                  </a:lnTo>
                  <a:lnTo>
                    <a:pt x="1728587" y="3922011"/>
                  </a:lnTo>
                  <a:lnTo>
                    <a:pt x="1775885" y="3927174"/>
                  </a:lnTo>
                  <a:lnTo>
                    <a:pt x="1823512" y="3931214"/>
                  </a:lnTo>
                  <a:lnTo>
                    <a:pt x="1871455" y="3934116"/>
                  </a:lnTo>
                  <a:lnTo>
                    <a:pt x="1919700" y="3935867"/>
                  </a:lnTo>
                  <a:lnTo>
                    <a:pt x="1968233" y="3936453"/>
                  </a:lnTo>
                  <a:lnTo>
                    <a:pt x="2016765" y="3935867"/>
                  </a:lnTo>
                  <a:lnTo>
                    <a:pt x="2065010" y="3934116"/>
                  </a:lnTo>
                  <a:lnTo>
                    <a:pt x="2112952" y="3931214"/>
                  </a:lnTo>
                  <a:lnTo>
                    <a:pt x="2160578" y="3927174"/>
                  </a:lnTo>
                  <a:lnTo>
                    <a:pt x="2207876" y="3922011"/>
                  </a:lnTo>
                  <a:lnTo>
                    <a:pt x="2254831" y="3915737"/>
                  </a:lnTo>
                  <a:lnTo>
                    <a:pt x="2301430" y="3908367"/>
                  </a:lnTo>
                  <a:lnTo>
                    <a:pt x="2347660" y="3899913"/>
                  </a:lnTo>
                  <a:lnTo>
                    <a:pt x="2393507" y="3890388"/>
                  </a:lnTo>
                  <a:lnTo>
                    <a:pt x="2438957" y="3879807"/>
                  </a:lnTo>
                  <a:lnTo>
                    <a:pt x="2483998" y="3868184"/>
                  </a:lnTo>
                  <a:lnTo>
                    <a:pt x="2528615" y="3855530"/>
                  </a:lnTo>
                  <a:lnTo>
                    <a:pt x="2572796" y="3841860"/>
                  </a:lnTo>
                  <a:lnTo>
                    <a:pt x="2616526" y="3827188"/>
                  </a:lnTo>
                  <a:lnTo>
                    <a:pt x="2659793" y="3811526"/>
                  </a:lnTo>
                  <a:lnTo>
                    <a:pt x="2702582" y="3794889"/>
                  </a:lnTo>
                  <a:lnTo>
                    <a:pt x="2744881" y="3777290"/>
                  </a:lnTo>
                  <a:lnTo>
                    <a:pt x="2786676" y="3758741"/>
                  </a:lnTo>
                  <a:lnTo>
                    <a:pt x="2827953" y="3739258"/>
                  </a:lnTo>
                  <a:lnTo>
                    <a:pt x="2868699" y="3718852"/>
                  </a:lnTo>
                  <a:lnTo>
                    <a:pt x="2908900" y="3697538"/>
                  </a:lnTo>
                  <a:lnTo>
                    <a:pt x="2948543" y="3675330"/>
                  </a:lnTo>
                  <a:lnTo>
                    <a:pt x="2987615" y="3652240"/>
                  </a:lnTo>
                  <a:lnTo>
                    <a:pt x="3026102" y="3628282"/>
                  </a:lnTo>
                  <a:lnTo>
                    <a:pt x="3063990" y="3603469"/>
                  </a:lnTo>
                  <a:lnTo>
                    <a:pt x="3101267" y="3577816"/>
                  </a:lnTo>
                  <a:lnTo>
                    <a:pt x="3137918" y="3551335"/>
                  </a:lnTo>
                  <a:lnTo>
                    <a:pt x="3173930" y="3524040"/>
                  </a:lnTo>
                  <a:lnTo>
                    <a:pt x="3209290" y="3495944"/>
                  </a:lnTo>
                  <a:lnTo>
                    <a:pt x="3243984" y="3467062"/>
                  </a:lnTo>
                  <a:lnTo>
                    <a:pt x="3277999" y="3437405"/>
                  </a:lnTo>
                  <a:lnTo>
                    <a:pt x="3311321" y="3406989"/>
                  </a:lnTo>
                  <a:lnTo>
                    <a:pt x="3343936" y="3375826"/>
                  </a:lnTo>
                  <a:lnTo>
                    <a:pt x="3375832" y="3343930"/>
                  </a:lnTo>
                  <a:lnTo>
                    <a:pt x="3406995" y="3311314"/>
                  </a:lnTo>
                  <a:lnTo>
                    <a:pt x="3408329" y="3309852"/>
                  </a:lnTo>
                  <a:lnTo>
                    <a:pt x="3408329" y="626594"/>
                  </a:lnTo>
                  <a:lnTo>
                    <a:pt x="3375832" y="592517"/>
                  </a:lnTo>
                  <a:lnTo>
                    <a:pt x="3343936" y="560621"/>
                  </a:lnTo>
                  <a:lnTo>
                    <a:pt x="3311321" y="529458"/>
                  </a:lnTo>
                  <a:lnTo>
                    <a:pt x="3277999" y="499042"/>
                  </a:lnTo>
                  <a:lnTo>
                    <a:pt x="3243984" y="469386"/>
                  </a:lnTo>
                  <a:lnTo>
                    <a:pt x="3209290" y="440504"/>
                  </a:lnTo>
                  <a:lnTo>
                    <a:pt x="3173930" y="412408"/>
                  </a:lnTo>
                  <a:lnTo>
                    <a:pt x="3137918" y="385114"/>
                  </a:lnTo>
                  <a:lnTo>
                    <a:pt x="3101267" y="358633"/>
                  </a:lnTo>
                  <a:lnTo>
                    <a:pt x="3063990" y="332980"/>
                  </a:lnTo>
                  <a:lnTo>
                    <a:pt x="3026102" y="308167"/>
                  </a:lnTo>
                  <a:lnTo>
                    <a:pt x="2987615" y="284210"/>
                  </a:lnTo>
                  <a:lnTo>
                    <a:pt x="2948543" y="261120"/>
                  </a:lnTo>
                  <a:lnTo>
                    <a:pt x="2908900" y="238912"/>
                  </a:lnTo>
                  <a:lnTo>
                    <a:pt x="2868699" y="217598"/>
                  </a:lnTo>
                  <a:lnTo>
                    <a:pt x="2827953" y="197193"/>
                  </a:lnTo>
                  <a:lnTo>
                    <a:pt x="2786676" y="177709"/>
                  </a:lnTo>
                  <a:lnTo>
                    <a:pt x="2744881" y="159161"/>
                  </a:lnTo>
                  <a:lnTo>
                    <a:pt x="2702582" y="141562"/>
                  </a:lnTo>
                  <a:lnTo>
                    <a:pt x="2659793" y="124925"/>
                  </a:lnTo>
                  <a:lnTo>
                    <a:pt x="2616526" y="109264"/>
                  </a:lnTo>
                  <a:lnTo>
                    <a:pt x="2572796" y="94591"/>
                  </a:lnTo>
                  <a:lnTo>
                    <a:pt x="2528615" y="80922"/>
                  </a:lnTo>
                  <a:lnTo>
                    <a:pt x="2483998" y="68268"/>
                  </a:lnTo>
                  <a:lnTo>
                    <a:pt x="2438957" y="56645"/>
                  </a:lnTo>
                  <a:lnTo>
                    <a:pt x="2393507" y="46064"/>
                  </a:lnTo>
                  <a:lnTo>
                    <a:pt x="2347660" y="36540"/>
                  </a:lnTo>
                  <a:lnTo>
                    <a:pt x="2301430" y="28086"/>
                  </a:lnTo>
                  <a:lnTo>
                    <a:pt x="2254831" y="20715"/>
                  </a:lnTo>
                  <a:lnTo>
                    <a:pt x="2207876" y="14441"/>
                  </a:lnTo>
                  <a:lnTo>
                    <a:pt x="2160578" y="9278"/>
                  </a:lnTo>
                  <a:lnTo>
                    <a:pt x="2112952" y="5239"/>
                  </a:lnTo>
                  <a:lnTo>
                    <a:pt x="2065010" y="2337"/>
                  </a:lnTo>
                  <a:lnTo>
                    <a:pt x="2016765" y="586"/>
                  </a:lnTo>
                  <a:lnTo>
                    <a:pt x="1968233" y="0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208099" y="1017727"/>
              <a:ext cx="1282374" cy="1295231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487621" y="1000366"/>
              <a:ext cx="1282368" cy="1312592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767134" y="1281366"/>
              <a:ext cx="426059" cy="3374453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784869" y="1745475"/>
              <a:ext cx="426085" cy="244623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08099" y="2310099"/>
              <a:ext cx="2561890" cy="131668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208099" y="3623932"/>
              <a:ext cx="1282374" cy="1295527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87621" y="3623932"/>
              <a:ext cx="1282368" cy="1312887"/>
            </a:xfrm>
            <a:prstGeom prst="rect">
              <a:avLst/>
            </a:prstGeom>
          </p:spPr>
        </p:pic>
      </p:grpSp>
      <p:sp>
        <p:nvSpPr>
          <p:cNvPr id="74" name="object 74"/>
          <p:cNvSpPr txBox="1">
            <a:spLocks noGrp="1"/>
          </p:cNvSpPr>
          <p:nvPr>
            <p:ph type="title"/>
          </p:nvPr>
        </p:nvSpPr>
        <p:spPr>
          <a:xfrm>
            <a:off x="3659300" y="2508305"/>
            <a:ext cx="2311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60">
                <a:solidFill>
                  <a:srgbClr val="FFFFFF"/>
                </a:solidFill>
                <a:latin typeface="Niramit"/>
                <a:cs typeface="Niramit"/>
              </a:rPr>
              <a:t>Bedankt</a:t>
            </a:r>
            <a:endParaRPr sz="4800">
              <a:latin typeface="Niramit"/>
              <a:cs typeface="Niramit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76" name="object 76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25904" y="338477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6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363465" y="272859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03"/>
                </a:lnTo>
                <a:lnTo>
                  <a:pt x="40601" y="16408"/>
                </a:lnTo>
                <a:close/>
              </a:path>
              <a:path w="81279" h="67310">
                <a:moveTo>
                  <a:pt x="81203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09" y="65214"/>
                </a:lnTo>
                <a:lnTo>
                  <a:pt x="68821" y="66814"/>
                </a:lnTo>
                <a:lnTo>
                  <a:pt x="75260" y="65062"/>
                </a:lnTo>
                <a:lnTo>
                  <a:pt x="79616" y="60375"/>
                </a:lnTo>
                <a:lnTo>
                  <a:pt x="81203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28943" y="393112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07113" y="371287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44682" y="278269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03" y="19608"/>
                </a:moveTo>
                <a:lnTo>
                  <a:pt x="40601" y="3200"/>
                </a:lnTo>
                <a:lnTo>
                  <a:pt x="24803" y="0"/>
                </a:lnTo>
                <a:lnTo>
                  <a:pt x="11887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798" y="71208"/>
                </a:lnTo>
                <a:lnTo>
                  <a:pt x="28702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03" y="60210"/>
                </a:lnTo>
                <a:lnTo>
                  <a:pt x="81203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47716" y="306488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16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16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44682" y="224446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10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36715"/>
                </a:lnTo>
                <a:lnTo>
                  <a:pt x="40601" y="16408"/>
                </a:lnTo>
                <a:close/>
              </a:path>
              <a:path w="121920" h="130810">
                <a:moveTo>
                  <a:pt x="81203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01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09" y="65227"/>
                </a:lnTo>
                <a:lnTo>
                  <a:pt x="68808" y="66814"/>
                </a:lnTo>
                <a:lnTo>
                  <a:pt x="75260" y="65074"/>
                </a:lnTo>
                <a:lnTo>
                  <a:pt x="79616" y="60375"/>
                </a:lnTo>
                <a:lnTo>
                  <a:pt x="81203" y="53124"/>
                </a:lnTo>
                <a:close/>
              </a:path>
              <a:path w="121920" h="130810">
                <a:moveTo>
                  <a:pt x="121818" y="49225"/>
                </a:moveTo>
                <a:lnTo>
                  <a:pt x="106019" y="46037"/>
                </a:lnTo>
                <a:lnTo>
                  <a:pt x="93103" y="49517"/>
                </a:lnTo>
                <a:lnTo>
                  <a:pt x="84404" y="58915"/>
                </a:lnTo>
                <a:lnTo>
                  <a:pt x="81216" y="73431"/>
                </a:lnTo>
                <a:lnTo>
                  <a:pt x="81216" y="114033"/>
                </a:lnTo>
                <a:lnTo>
                  <a:pt x="121818" y="130441"/>
                </a:lnTo>
                <a:lnTo>
                  <a:pt x="121818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66373" y="286841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26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3200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26" y="87617"/>
                </a:lnTo>
                <a:lnTo>
                  <a:pt x="69329" y="84124"/>
                </a:lnTo>
                <a:lnTo>
                  <a:pt x="78028" y="74739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44"/>
                </a:lnTo>
                <a:lnTo>
                  <a:pt x="106045" y="73380"/>
                </a:lnTo>
                <a:lnTo>
                  <a:pt x="93141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41" y="134289"/>
                </a:lnTo>
                <a:lnTo>
                  <a:pt x="106045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71" y="157492"/>
                </a:lnTo>
                <a:lnTo>
                  <a:pt x="159270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363469" y="204856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15" y="87607"/>
                </a:lnTo>
                <a:lnTo>
                  <a:pt x="69324" y="84122"/>
                </a:lnTo>
                <a:lnTo>
                  <a:pt x="78026" y="74732"/>
                </a:lnTo>
                <a:lnTo>
                  <a:pt x="81216" y="60214"/>
                </a:lnTo>
                <a:lnTo>
                  <a:pt x="78026" y="43118"/>
                </a:lnTo>
                <a:lnTo>
                  <a:pt x="69324" y="26693"/>
                </a:lnTo>
                <a:lnTo>
                  <a:pt x="56415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192511" y="502671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30064" y="437044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395548" y="55730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73720" y="53548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111281" y="442467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81216" y="19596"/>
                </a:moveTo>
                <a:lnTo>
                  <a:pt x="40614" y="3187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03"/>
                </a:lnTo>
                <a:lnTo>
                  <a:pt x="37426" y="58318"/>
                </a:lnTo>
                <a:lnTo>
                  <a:pt x="40614" y="43802"/>
                </a:lnTo>
                <a:lnTo>
                  <a:pt x="40614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596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14328" y="470674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00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05" y="49225"/>
                </a:moveTo>
                <a:lnTo>
                  <a:pt x="81203" y="32816"/>
                </a:lnTo>
                <a:lnTo>
                  <a:pt x="81203" y="73418"/>
                </a:lnTo>
                <a:lnTo>
                  <a:pt x="121805" y="89827"/>
                </a:lnTo>
                <a:lnTo>
                  <a:pt x="121805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111281" y="388645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14" y="16408"/>
                </a:move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40614" y="36703"/>
                </a:lnTo>
                <a:lnTo>
                  <a:pt x="40614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62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232985" y="451040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10"/>
                </a:moveTo>
                <a:lnTo>
                  <a:pt x="56413" y="12776"/>
                </a:lnTo>
                <a:lnTo>
                  <a:pt x="24790" y="0"/>
                </a:lnTo>
                <a:lnTo>
                  <a:pt x="11887" y="3492"/>
                </a:lnTo>
                <a:lnTo>
                  <a:pt x="3187" y="12877"/>
                </a:lnTo>
                <a:lnTo>
                  <a:pt x="0" y="27393"/>
                </a:lnTo>
                <a:lnTo>
                  <a:pt x="3187" y="44488"/>
                </a:lnTo>
                <a:lnTo>
                  <a:pt x="11887" y="60921"/>
                </a:lnTo>
                <a:lnTo>
                  <a:pt x="24790" y="74828"/>
                </a:lnTo>
                <a:lnTo>
                  <a:pt x="40601" y="84404"/>
                </a:lnTo>
                <a:lnTo>
                  <a:pt x="56413" y="87604"/>
                </a:lnTo>
                <a:lnTo>
                  <a:pt x="69316" y="84112"/>
                </a:lnTo>
                <a:lnTo>
                  <a:pt x="78016" y="74726"/>
                </a:lnTo>
                <a:lnTo>
                  <a:pt x="81216" y="60210"/>
                </a:lnTo>
                <a:close/>
              </a:path>
              <a:path w="162559" h="161290">
                <a:moveTo>
                  <a:pt x="162445" y="133591"/>
                </a:moveTo>
                <a:lnTo>
                  <a:pt x="137642" y="86144"/>
                </a:lnTo>
                <a:lnTo>
                  <a:pt x="106032" y="73367"/>
                </a:lnTo>
                <a:lnTo>
                  <a:pt x="93129" y="76860"/>
                </a:lnTo>
                <a:lnTo>
                  <a:pt x="84429" y="86245"/>
                </a:lnTo>
                <a:lnTo>
                  <a:pt x="81229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31" y="157784"/>
                </a:lnTo>
                <a:lnTo>
                  <a:pt x="137642" y="160972"/>
                </a:lnTo>
                <a:lnTo>
                  <a:pt x="150558" y="157492"/>
                </a:lnTo>
                <a:lnTo>
                  <a:pt x="159258" y="148094"/>
                </a:lnTo>
                <a:lnTo>
                  <a:pt x="162445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34968" y="66671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30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172520" y="601090"/>
            <a:ext cx="81280" cy="67310"/>
          </a:xfrm>
          <a:custGeom>
            <a:avLst/>
            <a:gdLst/>
            <a:ahLst/>
            <a:cxnLst/>
            <a:rect l="l" t="t" r="r" b="b"/>
            <a:pathLst>
              <a:path w="81279" h="673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81279" h="67309">
                <a:moveTo>
                  <a:pt x="81229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29" y="60375"/>
                </a:lnTo>
                <a:lnTo>
                  <a:pt x="81229" y="5311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38005" y="72134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4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416177" y="699519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253737" y="606500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29">
                <a:moveTo>
                  <a:pt x="40601" y="3200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90"/>
                </a:lnTo>
                <a:lnTo>
                  <a:pt x="0" y="27406"/>
                </a:lnTo>
                <a:lnTo>
                  <a:pt x="0" y="68008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200"/>
                </a:lnTo>
                <a:close/>
              </a:path>
              <a:path w="81279" h="87629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29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456785" y="634720"/>
            <a:ext cx="121920" cy="90170"/>
          </a:xfrm>
          <a:custGeom>
            <a:avLst/>
            <a:gdLst/>
            <a:ahLst/>
            <a:cxnLst/>
            <a:rect l="l" t="t" r="r" b="b"/>
            <a:pathLst>
              <a:path w="121920" h="90170">
                <a:moveTo>
                  <a:pt x="81203" y="73418"/>
                </a:moveTo>
                <a:lnTo>
                  <a:pt x="56413" y="25984"/>
                </a:ln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81203" y="73418"/>
                </a:lnTo>
                <a:close/>
              </a:path>
              <a:path w="121920" h="90170">
                <a:moveTo>
                  <a:pt x="121818" y="49212"/>
                </a:moveTo>
                <a:lnTo>
                  <a:pt x="81216" y="32804"/>
                </a:lnTo>
                <a:lnTo>
                  <a:pt x="81216" y="73406"/>
                </a:lnTo>
                <a:lnTo>
                  <a:pt x="121818" y="89814"/>
                </a:lnTo>
                <a:lnTo>
                  <a:pt x="121818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253737" y="552691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11"/>
                </a:moveTo>
                <a:lnTo>
                  <a:pt x="53009" y="22999"/>
                </a:lnTo>
                <a:lnTo>
                  <a:pt x="46558" y="24752"/>
                </a:lnTo>
                <a:lnTo>
                  <a:pt x="42202" y="29438"/>
                </a:lnTo>
                <a:lnTo>
                  <a:pt x="40614" y="36703"/>
                </a:lnTo>
                <a:lnTo>
                  <a:pt x="42202" y="45250"/>
                </a:lnTo>
                <a:lnTo>
                  <a:pt x="46558" y="53467"/>
                </a:lnTo>
                <a:lnTo>
                  <a:pt x="53009" y="60426"/>
                </a:lnTo>
                <a:lnTo>
                  <a:pt x="60921" y="65214"/>
                </a:lnTo>
                <a:lnTo>
                  <a:pt x="68821" y="66814"/>
                </a:lnTo>
                <a:lnTo>
                  <a:pt x="75272" y="65062"/>
                </a:lnTo>
                <a:lnTo>
                  <a:pt x="79616" y="60375"/>
                </a:lnTo>
                <a:lnTo>
                  <a:pt x="81216" y="53111"/>
                </a:lnTo>
                <a:close/>
              </a:path>
              <a:path w="121920" h="130809">
                <a:moveTo>
                  <a:pt x="121831" y="49212"/>
                </a:moveTo>
                <a:lnTo>
                  <a:pt x="106019" y="46012"/>
                </a:lnTo>
                <a:lnTo>
                  <a:pt x="93116" y="49504"/>
                </a:lnTo>
                <a:lnTo>
                  <a:pt x="84416" y="58902"/>
                </a:lnTo>
                <a:lnTo>
                  <a:pt x="81229" y="73418"/>
                </a:lnTo>
                <a:lnTo>
                  <a:pt x="81229" y="114020"/>
                </a:lnTo>
                <a:lnTo>
                  <a:pt x="121831" y="130429"/>
                </a:lnTo>
                <a:lnTo>
                  <a:pt x="121831" y="49212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75441" y="615073"/>
            <a:ext cx="162560" cy="161290"/>
          </a:xfrm>
          <a:custGeom>
            <a:avLst/>
            <a:gdLst/>
            <a:ahLst/>
            <a:cxnLst/>
            <a:rect l="l" t="t" r="r" b="b"/>
            <a:pathLst>
              <a:path w="162559" h="161290">
                <a:moveTo>
                  <a:pt x="81216" y="60223"/>
                </a:moveTo>
                <a:lnTo>
                  <a:pt x="56413" y="12776"/>
                </a:lnTo>
                <a:lnTo>
                  <a:pt x="24803" y="0"/>
                </a:lnTo>
                <a:lnTo>
                  <a:pt x="11899" y="3492"/>
                </a:lnTo>
                <a:lnTo>
                  <a:pt x="3187" y="12890"/>
                </a:lnTo>
                <a:lnTo>
                  <a:pt x="0" y="27406"/>
                </a:lnTo>
                <a:lnTo>
                  <a:pt x="3187" y="44500"/>
                </a:lnTo>
                <a:lnTo>
                  <a:pt x="11899" y="60921"/>
                </a:lnTo>
                <a:lnTo>
                  <a:pt x="24803" y="74841"/>
                </a:lnTo>
                <a:lnTo>
                  <a:pt x="40601" y="84416"/>
                </a:lnTo>
                <a:lnTo>
                  <a:pt x="56413" y="87617"/>
                </a:lnTo>
                <a:lnTo>
                  <a:pt x="69329" y="84124"/>
                </a:lnTo>
                <a:lnTo>
                  <a:pt x="78028" y="74726"/>
                </a:lnTo>
                <a:lnTo>
                  <a:pt x="81216" y="60223"/>
                </a:lnTo>
                <a:close/>
              </a:path>
              <a:path w="162559" h="161290">
                <a:moveTo>
                  <a:pt x="162458" y="133591"/>
                </a:moveTo>
                <a:lnTo>
                  <a:pt x="137655" y="86156"/>
                </a:lnTo>
                <a:lnTo>
                  <a:pt x="106032" y="73380"/>
                </a:lnTo>
                <a:lnTo>
                  <a:pt x="93129" y="76860"/>
                </a:lnTo>
                <a:lnTo>
                  <a:pt x="84429" y="86258"/>
                </a:lnTo>
                <a:lnTo>
                  <a:pt x="81241" y="100774"/>
                </a:lnTo>
                <a:lnTo>
                  <a:pt x="84429" y="117868"/>
                </a:lnTo>
                <a:lnTo>
                  <a:pt x="93129" y="134289"/>
                </a:lnTo>
                <a:lnTo>
                  <a:pt x="106032" y="148209"/>
                </a:lnTo>
                <a:lnTo>
                  <a:pt x="121843" y="157784"/>
                </a:lnTo>
                <a:lnTo>
                  <a:pt x="137655" y="160985"/>
                </a:lnTo>
                <a:lnTo>
                  <a:pt x="150558" y="157492"/>
                </a:lnTo>
                <a:lnTo>
                  <a:pt x="159258" y="148107"/>
                </a:lnTo>
                <a:lnTo>
                  <a:pt x="162458" y="133591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26376" y="975378"/>
            <a:ext cx="81280" cy="60325"/>
          </a:xfrm>
          <a:custGeom>
            <a:avLst/>
            <a:gdLst/>
            <a:ahLst/>
            <a:cxnLst/>
            <a:rect l="l" t="t" r="r" b="b"/>
            <a:pathLst>
              <a:path w="81279" h="60325">
                <a:moveTo>
                  <a:pt x="24795" y="0"/>
                </a:moveTo>
                <a:lnTo>
                  <a:pt x="11890" y="3484"/>
                </a:lnTo>
                <a:lnTo>
                  <a:pt x="3190" y="12875"/>
                </a:lnTo>
                <a:lnTo>
                  <a:pt x="0" y="27392"/>
                </a:lnTo>
                <a:lnTo>
                  <a:pt x="40601" y="43801"/>
                </a:lnTo>
                <a:lnTo>
                  <a:pt x="81203" y="60209"/>
                </a:lnTo>
                <a:lnTo>
                  <a:pt x="81203" y="19607"/>
                </a:lnTo>
                <a:lnTo>
                  <a:pt x="40601" y="3199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516" y="830920"/>
            <a:ext cx="81280" cy="73660"/>
          </a:xfrm>
          <a:custGeom>
            <a:avLst/>
            <a:gdLst/>
            <a:ahLst/>
            <a:cxnLst/>
            <a:rect l="l" t="t" r="r" b="b"/>
            <a:pathLst>
              <a:path w="81279" h="73659">
                <a:moveTo>
                  <a:pt x="0" y="0"/>
                </a:moveTo>
                <a:lnTo>
                  <a:pt x="24795" y="47429"/>
                </a:lnTo>
                <a:lnTo>
                  <a:pt x="81203" y="73418"/>
                </a:lnTo>
                <a:lnTo>
                  <a:pt x="78013" y="56322"/>
                </a:lnTo>
                <a:lnTo>
                  <a:pt x="69313" y="39898"/>
                </a:lnTo>
                <a:lnTo>
                  <a:pt x="56407" y="25982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879687" y="788301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38"/>
                </a:lnTo>
                <a:lnTo>
                  <a:pt x="0" y="13696"/>
                </a:lnTo>
                <a:lnTo>
                  <a:pt x="1596" y="22244"/>
                </a:lnTo>
                <a:lnTo>
                  <a:pt x="5948" y="30457"/>
                </a:lnTo>
                <a:lnTo>
                  <a:pt x="12403" y="37417"/>
                </a:lnTo>
                <a:lnTo>
                  <a:pt x="20307" y="42207"/>
                </a:lnTo>
                <a:lnTo>
                  <a:pt x="28209" y="43801"/>
                </a:lnTo>
                <a:lnTo>
                  <a:pt x="34659" y="42057"/>
                </a:lnTo>
                <a:lnTo>
                  <a:pt x="39007" y="37362"/>
                </a:lnTo>
                <a:lnTo>
                  <a:pt x="40601" y="30104"/>
                </a:lnTo>
                <a:lnTo>
                  <a:pt x="39007" y="21556"/>
                </a:lnTo>
                <a:lnTo>
                  <a:pt x="34659" y="13343"/>
                </a:lnTo>
                <a:lnTo>
                  <a:pt x="28209" y="6383"/>
                </a:lnTo>
                <a:lnTo>
                  <a:pt x="20307" y="1593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407580" y="1001578"/>
            <a:ext cx="40640" cy="43815"/>
          </a:xfrm>
          <a:custGeom>
            <a:avLst/>
            <a:gdLst/>
            <a:ahLst/>
            <a:cxnLst/>
            <a:rect l="l" t="t" r="r" b="b"/>
            <a:pathLst>
              <a:path w="40640" h="43815">
                <a:moveTo>
                  <a:pt x="12403" y="0"/>
                </a:moveTo>
                <a:lnTo>
                  <a:pt x="5948" y="1744"/>
                </a:lnTo>
                <a:lnTo>
                  <a:pt x="1596" y="6442"/>
                </a:lnTo>
                <a:lnTo>
                  <a:pt x="0" y="13701"/>
                </a:lnTo>
                <a:lnTo>
                  <a:pt x="1596" y="22250"/>
                </a:lnTo>
                <a:lnTo>
                  <a:pt x="5948" y="30462"/>
                </a:lnTo>
                <a:lnTo>
                  <a:pt x="12403" y="37422"/>
                </a:lnTo>
                <a:lnTo>
                  <a:pt x="20307" y="42213"/>
                </a:lnTo>
                <a:lnTo>
                  <a:pt x="28209" y="43811"/>
                </a:lnTo>
                <a:lnTo>
                  <a:pt x="34659" y="42067"/>
                </a:lnTo>
                <a:lnTo>
                  <a:pt x="39007" y="37369"/>
                </a:lnTo>
                <a:lnTo>
                  <a:pt x="40601" y="30110"/>
                </a:lnTo>
                <a:lnTo>
                  <a:pt x="39007" y="21561"/>
                </a:lnTo>
                <a:lnTo>
                  <a:pt x="34659" y="13349"/>
                </a:lnTo>
                <a:lnTo>
                  <a:pt x="28209" y="6389"/>
                </a:lnTo>
                <a:lnTo>
                  <a:pt x="20307" y="1598"/>
                </a:lnTo>
                <a:lnTo>
                  <a:pt x="12403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839080" y="76528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26371" y="921560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204554" y="885554"/>
            <a:ext cx="40640" cy="84455"/>
          </a:xfrm>
          <a:custGeom>
            <a:avLst/>
            <a:gdLst/>
            <a:ahLst/>
            <a:cxnLst/>
            <a:rect l="l" t="t" r="r" b="b"/>
            <a:pathLst>
              <a:path w="40640" h="84455">
                <a:moveTo>
                  <a:pt x="24795" y="0"/>
                </a:moveTo>
                <a:lnTo>
                  <a:pt x="11890" y="3488"/>
                </a:lnTo>
                <a:lnTo>
                  <a:pt x="3190" y="12880"/>
                </a:lnTo>
                <a:lnTo>
                  <a:pt x="0" y="27398"/>
                </a:lnTo>
                <a:lnTo>
                  <a:pt x="0" y="67999"/>
                </a:lnTo>
                <a:lnTo>
                  <a:pt x="40601" y="84408"/>
                </a:lnTo>
                <a:lnTo>
                  <a:pt x="40601" y="3191"/>
                </a:lnTo>
                <a:lnTo>
                  <a:pt x="24795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082725" y="863728"/>
            <a:ext cx="40640" cy="57150"/>
          </a:xfrm>
          <a:custGeom>
            <a:avLst/>
            <a:gdLst/>
            <a:ahLst/>
            <a:cxnLst/>
            <a:rect l="l" t="t" r="r" b="b"/>
            <a:pathLst>
              <a:path w="40640" h="57150">
                <a:moveTo>
                  <a:pt x="0" y="0"/>
                </a:move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lnTo>
                  <a:pt x="0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920286" y="770711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40601" y="3187"/>
                </a:moveTo>
                <a:lnTo>
                  <a:pt x="24803" y="0"/>
                </a:lnTo>
                <a:lnTo>
                  <a:pt x="11899" y="3492"/>
                </a:lnTo>
                <a:lnTo>
                  <a:pt x="3200" y="12877"/>
                </a:lnTo>
                <a:lnTo>
                  <a:pt x="0" y="27393"/>
                </a:lnTo>
                <a:lnTo>
                  <a:pt x="0" y="67995"/>
                </a:lnTo>
                <a:lnTo>
                  <a:pt x="15811" y="71196"/>
                </a:lnTo>
                <a:lnTo>
                  <a:pt x="28714" y="67716"/>
                </a:lnTo>
                <a:lnTo>
                  <a:pt x="37414" y="58318"/>
                </a:lnTo>
                <a:lnTo>
                  <a:pt x="40601" y="43802"/>
                </a:lnTo>
                <a:lnTo>
                  <a:pt x="40601" y="3187"/>
                </a:lnTo>
                <a:close/>
              </a:path>
              <a:path w="81279" h="87630">
                <a:moveTo>
                  <a:pt x="81216" y="19608"/>
                </a:moveTo>
                <a:lnTo>
                  <a:pt x="40614" y="3200"/>
                </a:lnTo>
                <a:lnTo>
                  <a:pt x="40614" y="84416"/>
                </a:lnTo>
                <a:lnTo>
                  <a:pt x="56413" y="87604"/>
                </a:lnTo>
                <a:lnTo>
                  <a:pt x="69316" y="84112"/>
                </a:lnTo>
                <a:lnTo>
                  <a:pt x="78028" y="74726"/>
                </a:lnTo>
                <a:lnTo>
                  <a:pt x="81216" y="60210"/>
                </a:lnTo>
                <a:lnTo>
                  <a:pt x="81216" y="19608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123321" y="798931"/>
            <a:ext cx="243840" cy="126364"/>
          </a:xfrm>
          <a:custGeom>
            <a:avLst/>
            <a:gdLst/>
            <a:ahLst/>
            <a:cxnLst/>
            <a:rect l="l" t="t" r="r" b="b"/>
            <a:pathLst>
              <a:path w="243840" h="126365">
                <a:moveTo>
                  <a:pt x="81216" y="73418"/>
                </a:moveTo>
                <a:lnTo>
                  <a:pt x="56426" y="25984"/>
                </a:lnTo>
                <a:lnTo>
                  <a:pt x="0" y="0"/>
                </a:lnTo>
                <a:lnTo>
                  <a:pt x="0" y="40601"/>
                </a:lnTo>
                <a:lnTo>
                  <a:pt x="40614" y="57010"/>
                </a:lnTo>
                <a:lnTo>
                  <a:pt x="81216" y="73418"/>
                </a:lnTo>
                <a:close/>
              </a:path>
              <a:path w="243840" h="126365">
                <a:moveTo>
                  <a:pt x="121831" y="49212"/>
                </a:moveTo>
                <a:lnTo>
                  <a:pt x="81229" y="32804"/>
                </a:lnTo>
                <a:lnTo>
                  <a:pt x="81229" y="73406"/>
                </a:lnTo>
                <a:lnTo>
                  <a:pt x="121831" y="89814"/>
                </a:lnTo>
                <a:lnTo>
                  <a:pt x="121831" y="69519"/>
                </a:lnTo>
                <a:lnTo>
                  <a:pt x="121831" y="49212"/>
                </a:lnTo>
                <a:close/>
              </a:path>
              <a:path w="243840" h="126365">
                <a:moveTo>
                  <a:pt x="162433" y="85928"/>
                </a:moveTo>
                <a:lnTo>
                  <a:pt x="134239" y="55816"/>
                </a:lnTo>
                <a:lnTo>
                  <a:pt x="127774" y="57556"/>
                </a:lnTo>
                <a:lnTo>
                  <a:pt x="123431" y="62255"/>
                </a:lnTo>
                <a:lnTo>
                  <a:pt x="121831" y="69519"/>
                </a:lnTo>
                <a:lnTo>
                  <a:pt x="123431" y="78066"/>
                </a:lnTo>
                <a:lnTo>
                  <a:pt x="127774" y="86283"/>
                </a:lnTo>
                <a:lnTo>
                  <a:pt x="134239" y="93243"/>
                </a:lnTo>
                <a:lnTo>
                  <a:pt x="142138" y="98031"/>
                </a:lnTo>
                <a:lnTo>
                  <a:pt x="150037" y="99618"/>
                </a:lnTo>
                <a:lnTo>
                  <a:pt x="156489" y="97878"/>
                </a:lnTo>
                <a:lnTo>
                  <a:pt x="160832" y="93179"/>
                </a:lnTo>
                <a:lnTo>
                  <a:pt x="162433" y="85928"/>
                </a:lnTo>
                <a:close/>
              </a:path>
              <a:path w="243840" h="126365">
                <a:moveTo>
                  <a:pt x="243649" y="98425"/>
                </a:moveTo>
                <a:lnTo>
                  <a:pt x="162445" y="65620"/>
                </a:lnTo>
                <a:lnTo>
                  <a:pt x="162445" y="106222"/>
                </a:lnTo>
                <a:lnTo>
                  <a:pt x="203047" y="122631"/>
                </a:lnTo>
                <a:lnTo>
                  <a:pt x="218846" y="125831"/>
                </a:lnTo>
                <a:lnTo>
                  <a:pt x="231762" y="122339"/>
                </a:lnTo>
                <a:lnTo>
                  <a:pt x="240461" y="112941"/>
                </a:lnTo>
                <a:lnTo>
                  <a:pt x="243649" y="984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920286" y="716889"/>
            <a:ext cx="121920" cy="130810"/>
          </a:xfrm>
          <a:custGeom>
            <a:avLst/>
            <a:gdLst/>
            <a:ahLst/>
            <a:cxnLst/>
            <a:rect l="l" t="t" r="r" b="b"/>
            <a:pathLst>
              <a:path w="121920" h="130809">
                <a:moveTo>
                  <a:pt x="40601" y="16408"/>
                </a:moveTo>
                <a:lnTo>
                  <a:pt x="0" y="0"/>
                </a:lnTo>
                <a:lnTo>
                  <a:pt x="0" y="40601"/>
                </a:lnTo>
                <a:lnTo>
                  <a:pt x="40601" y="57010"/>
                </a:lnTo>
                <a:lnTo>
                  <a:pt x="40601" y="16408"/>
                </a:lnTo>
                <a:close/>
              </a:path>
              <a:path w="121920" h="130809">
                <a:moveTo>
                  <a:pt x="81216" y="53124"/>
                </a:moveTo>
                <a:lnTo>
                  <a:pt x="53009" y="23012"/>
                </a:lnTo>
                <a:lnTo>
                  <a:pt x="46558" y="24752"/>
                </a:lnTo>
                <a:lnTo>
                  <a:pt x="42202" y="29451"/>
                </a:lnTo>
                <a:lnTo>
                  <a:pt x="40614" y="36715"/>
                </a:lnTo>
                <a:lnTo>
                  <a:pt x="42202" y="45262"/>
                </a:lnTo>
                <a:lnTo>
                  <a:pt x="46558" y="53479"/>
                </a:lnTo>
                <a:lnTo>
                  <a:pt x="53009" y="60439"/>
                </a:lnTo>
                <a:lnTo>
                  <a:pt x="60921" y="65227"/>
                </a:lnTo>
                <a:lnTo>
                  <a:pt x="68821" y="66814"/>
                </a:lnTo>
                <a:lnTo>
                  <a:pt x="75272" y="65074"/>
                </a:lnTo>
                <a:lnTo>
                  <a:pt x="79616" y="60375"/>
                </a:lnTo>
                <a:lnTo>
                  <a:pt x="81216" y="53124"/>
                </a:lnTo>
                <a:close/>
              </a:path>
              <a:path w="121920" h="130809">
                <a:moveTo>
                  <a:pt x="121831" y="49225"/>
                </a:moveTo>
                <a:lnTo>
                  <a:pt x="106019" y="46024"/>
                </a:lnTo>
                <a:lnTo>
                  <a:pt x="93116" y="49517"/>
                </a:lnTo>
                <a:lnTo>
                  <a:pt x="84416" y="58915"/>
                </a:lnTo>
                <a:lnTo>
                  <a:pt x="81229" y="73431"/>
                </a:lnTo>
                <a:lnTo>
                  <a:pt x="81229" y="114033"/>
                </a:lnTo>
                <a:lnTo>
                  <a:pt x="121831" y="130441"/>
                </a:lnTo>
                <a:lnTo>
                  <a:pt x="121831" y="49225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366979" y="910622"/>
            <a:ext cx="81280" cy="87630"/>
          </a:xfrm>
          <a:custGeom>
            <a:avLst/>
            <a:gdLst/>
            <a:ahLst/>
            <a:cxnLst/>
            <a:rect l="l" t="t" r="r" b="b"/>
            <a:pathLst>
              <a:path w="81279" h="87630">
                <a:moveTo>
                  <a:pt x="24801" y="0"/>
                </a:moveTo>
                <a:lnTo>
                  <a:pt x="11895" y="3488"/>
                </a:lnTo>
                <a:lnTo>
                  <a:pt x="3191" y="12880"/>
                </a:lnTo>
                <a:lnTo>
                  <a:pt x="0" y="27398"/>
                </a:lnTo>
                <a:lnTo>
                  <a:pt x="3191" y="44494"/>
                </a:lnTo>
                <a:lnTo>
                  <a:pt x="11895" y="60918"/>
                </a:lnTo>
                <a:lnTo>
                  <a:pt x="24801" y="74834"/>
                </a:lnTo>
                <a:lnTo>
                  <a:pt x="40601" y="84408"/>
                </a:lnTo>
                <a:lnTo>
                  <a:pt x="56409" y="87607"/>
                </a:lnTo>
                <a:lnTo>
                  <a:pt x="69319" y="84122"/>
                </a:lnTo>
                <a:lnTo>
                  <a:pt x="78024" y="74732"/>
                </a:lnTo>
                <a:lnTo>
                  <a:pt x="81216" y="60214"/>
                </a:lnTo>
                <a:lnTo>
                  <a:pt x="78024" y="43118"/>
                </a:lnTo>
                <a:lnTo>
                  <a:pt x="69319" y="26693"/>
                </a:lnTo>
                <a:lnTo>
                  <a:pt x="56409" y="12773"/>
                </a:lnTo>
                <a:lnTo>
                  <a:pt x="40601" y="3191"/>
                </a:lnTo>
                <a:lnTo>
                  <a:pt x="24801" y="0"/>
                </a:lnTo>
                <a:close/>
              </a:path>
            </a:pathLst>
          </a:custGeom>
          <a:solidFill>
            <a:srgbClr val="531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0" y="989990"/>
            <a:ext cx="12193270" cy="5868035"/>
            <a:chOff x="0" y="989990"/>
            <a:chExt cx="12193270" cy="5868035"/>
          </a:xfrm>
        </p:grpSpPr>
        <p:sp>
          <p:nvSpPr>
            <p:cNvPr id="40" name="object 40"/>
            <p:cNvSpPr/>
            <p:nvPr/>
          </p:nvSpPr>
          <p:spPr>
            <a:xfrm>
              <a:off x="0" y="989990"/>
              <a:ext cx="12193270" cy="5868035"/>
            </a:xfrm>
            <a:custGeom>
              <a:avLst/>
              <a:gdLst/>
              <a:ahLst/>
              <a:cxnLst/>
              <a:rect l="l" t="t" r="r" b="b"/>
              <a:pathLst>
                <a:path w="12193270" h="5868034">
                  <a:moveTo>
                    <a:pt x="12193194" y="12369"/>
                  </a:moveTo>
                  <a:lnTo>
                    <a:pt x="8128800" y="12369"/>
                  </a:lnTo>
                  <a:lnTo>
                    <a:pt x="8128800" y="0"/>
                  </a:lnTo>
                  <a:lnTo>
                    <a:pt x="0" y="0"/>
                  </a:lnTo>
                  <a:lnTo>
                    <a:pt x="0" y="5867997"/>
                  </a:lnTo>
                  <a:lnTo>
                    <a:pt x="8128800" y="5867997"/>
                  </a:lnTo>
                  <a:lnTo>
                    <a:pt x="8225637" y="5867235"/>
                  </a:lnTo>
                  <a:lnTo>
                    <a:pt x="8322094" y="5864885"/>
                  </a:lnTo>
                  <a:lnTo>
                    <a:pt x="8418157" y="5860986"/>
                  </a:lnTo>
                  <a:lnTo>
                    <a:pt x="8513813" y="5855563"/>
                  </a:lnTo>
                  <a:lnTo>
                    <a:pt x="8609063" y="5848604"/>
                  </a:lnTo>
                  <a:lnTo>
                    <a:pt x="8703881" y="5840133"/>
                  </a:lnTo>
                  <a:lnTo>
                    <a:pt x="8798255" y="5830163"/>
                  </a:lnTo>
                  <a:lnTo>
                    <a:pt x="8892172" y="5818708"/>
                  </a:lnTo>
                  <a:lnTo>
                    <a:pt x="8985644" y="5805767"/>
                  </a:lnTo>
                  <a:lnTo>
                    <a:pt x="9078620" y="5791378"/>
                  </a:lnTo>
                  <a:lnTo>
                    <a:pt x="9171114" y="5775528"/>
                  </a:lnTo>
                  <a:lnTo>
                    <a:pt x="9263113" y="5758231"/>
                  </a:lnTo>
                  <a:lnTo>
                    <a:pt x="9354604" y="5739511"/>
                  </a:lnTo>
                  <a:lnTo>
                    <a:pt x="9445561" y="5719369"/>
                  </a:lnTo>
                  <a:lnTo>
                    <a:pt x="9535985" y="5697829"/>
                  </a:lnTo>
                  <a:lnTo>
                    <a:pt x="9625863" y="5674906"/>
                  </a:lnTo>
                  <a:lnTo>
                    <a:pt x="9715170" y="5650585"/>
                  </a:lnTo>
                  <a:lnTo>
                    <a:pt x="9803917" y="5624906"/>
                  </a:lnTo>
                  <a:lnTo>
                    <a:pt x="9892081" y="5597868"/>
                  </a:lnTo>
                  <a:lnTo>
                    <a:pt x="9979635" y="5569496"/>
                  </a:lnTo>
                  <a:lnTo>
                    <a:pt x="10066591" y="5539778"/>
                  </a:lnTo>
                  <a:lnTo>
                    <a:pt x="10152926" y="5508739"/>
                  </a:lnTo>
                  <a:lnTo>
                    <a:pt x="10238626" y="5476405"/>
                  </a:lnTo>
                  <a:lnTo>
                    <a:pt x="10323690" y="5442775"/>
                  </a:lnTo>
                  <a:lnTo>
                    <a:pt x="10408082" y="5407850"/>
                  </a:lnTo>
                  <a:lnTo>
                    <a:pt x="10491813" y="5371655"/>
                  </a:lnTo>
                  <a:lnTo>
                    <a:pt x="10574858" y="5334203"/>
                  </a:lnTo>
                  <a:lnTo>
                    <a:pt x="10657218" y="5295506"/>
                  </a:lnTo>
                  <a:lnTo>
                    <a:pt x="10738879" y="5255577"/>
                  </a:lnTo>
                  <a:lnTo>
                    <a:pt x="10819803" y="5214417"/>
                  </a:lnTo>
                  <a:lnTo>
                    <a:pt x="10900016" y="5172049"/>
                  </a:lnTo>
                  <a:lnTo>
                    <a:pt x="10939844" y="5150421"/>
                  </a:lnTo>
                  <a:lnTo>
                    <a:pt x="10979480" y="5128488"/>
                  </a:lnTo>
                  <a:lnTo>
                    <a:pt x="11018926" y="5106251"/>
                  </a:lnTo>
                  <a:lnTo>
                    <a:pt x="11058195" y="5083734"/>
                  </a:lnTo>
                  <a:lnTo>
                    <a:pt x="11097260" y="5060912"/>
                  </a:lnTo>
                  <a:lnTo>
                    <a:pt x="11136135" y="5037798"/>
                  </a:lnTo>
                  <a:lnTo>
                    <a:pt x="11174819" y="5014404"/>
                  </a:lnTo>
                  <a:lnTo>
                    <a:pt x="11213300" y="4990706"/>
                  </a:lnTo>
                  <a:lnTo>
                    <a:pt x="11251590" y="4966728"/>
                  </a:lnTo>
                  <a:lnTo>
                    <a:pt x="11289678" y="4942459"/>
                  </a:lnTo>
                  <a:lnTo>
                    <a:pt x="11327575" y="4917910"/>
                  </a:lnTo>
                  <a:lnTo>
                    <a:pt x="11365268" y="4893081"/>
                  </a:lnTo>
                  <a:lnTo>
                    <a:pt x="11402746" y="4867961"/>
                  </a:lnTo>
                  <a:lnTo>
                    <a:pt x="11440033" y="4842573"/>
                  </a:lnTo>
                  <a:lnTo>
                    <a:pt x="11477104" y="4816894"/>
                  </a:lnTo>
                  <a:lnTo>
                    <a:pt x="11513960" y="4790948"/>
                  </a:lnTo>
                  <a:lnTo>
                    <a:pt x="11550625" y="4764722"/>
                  </a:lnTo>
                  <a:lnTo>
                    <a:pt x="11587074" y="4738217"/>
                  </a:lnTo>
                  <a:lnTo>
                    <a:pt x="11623294" y="4711446"/>
                  </a:lnTo>
                  <a:lnTo>
                    <a:pt x="11659324" y="4684395"/>
                  </a:lnTo>
                  <a:lnTo>
                    <a:pt x="11695125" y="4657090"/>
                  </a:lnTo>
                  <a:lnTo>
                    <a:pt x="11730711" y="4629505"/>
                  </a:lnTo>
                  <a:lnTo>
                    <a:pt x="11766080" y="4601654"/>
                  </a:lnTo>
                  <a:lnTo>
                    <a:pt x="11801221" y="4573536"/>
                  </a:lnTo>
                  <a:lnTo>
                    <a:pt x="11836159" y="4545165"/>
                  </a:lnTo>
                  <a:lnTo>
                    <a:pt x="11870855" y="4516526"/>
                  </a:lnTo>
                  <a:lnTo>
                    <a:pt x="11905336" y="4487621"/>
                  </a:lnTo>
                  <a:lnTo>
                    <a:pt x="11939588" y="4458462"/>
                  </a:lnTo>
                  <a:lnTo>
                    <a:pt x="11973611" y="4429049"/>
                  </a:lnTo>
                  <a:lnTo>
                    <a:pt x="12007418" y="4399369"/>
                  </a:lnTo>
                  <a:lnTo>
                    <a:pt x="12040984" y="4369447"/>
                  </a:lnTo>
                  <a:lnTo>
                    <a:pt x="12074309" y="4339260"/>
                  </a:lnTo>
                  <a:lnTo>
                    <a:pt x="12107418" y="4308830"/>
                  </a:lnTo>
                  <a:lnTo>
                    <a:pt x="12140286" y="4278147"/>
                  </a:lnTo>
                  <a:lnTo>
                    <a:pt x="12172912" y="4247210"/>
                  </a:lnTo>
                  <a:lnTo>
                    <a:pt x="12193194" y="4227690"/>
                  </a:lnTo>
                  <a:lnTo>
                    <a:pt x="12193194" y="12369"/>
                  </a:lnTo>
                  <a:close/>
                </a:path>
              </a:pathLst>
            </a:custGeom>
            <a:solidFill>
              <a:srgbClr val="DBA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1002347"/>
              <a:ext cx="3615639" cy="13518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1218" y="1002347"/>
              <a:ext cx="451975" cy="460888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2350961"/>
              <a:ext cx="3615643" cy="1356157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3703893"/>
              <a:ext cx="3615643" cy="135454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5055214"/>
              <a:ext cx="3164128" cy="135615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89703" y="5055214"/>
              <a:ext cx="454736" cy="87717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28799" y="6408153"/>
              <a:ext cx="2254618" cy="449846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1331899" y="1296303"/>
            <a:ext cx="5068901" cy="41678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200" marR="64769" indent="-445134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57834" algn="l"/>
              </a:tabLst>
            </a:pPr>
            <a:r>
              <a:rPr sz="3000" b="1" spc="-85">
                <a:solidFill>
                  <a:srgbClr val="FFFFFF"/>
                </a:solidFill>
                <a:latin typeface="Niramit-SemiBold"/>
                <a:cs typeface="Niramit-SemiBold"/>
              </a:rPr>
              <a:t>Vergrijzing </a:t>
            </a:r>
            <a:r>
              <a:rPr sz="3000" b="1" spc="-30">
                <a:solidFill>
                  <a:srgbClr val="FFFFFF"/>
                </a:solidFill>
                <a:latin typeface="Niramit-SemiBold"/>
                <a:cs typeface="Niramit-SemiBold"/>
              </a:rPr>
              <a:t>betekent:</a:t>
            </a:r>
            <a:r>
              <a:rPr sz="3000" b="1" spc="-7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-SemiBold"/>
                <a:cs typeface="Niramit-SemiBold"/>
              </a:rPr>
              <a:t>minder </a:t>
            </a:r>
            <a:r>
              <a:rPr sz="3000" b="1" spc="-25">
                <a:solidFill>
                  <a:srgbClr val="FFFFFF"/>
                </a:solidFill>
                <a:latin typeface="Niramit-SemiBold"/>
                <a:cs typeface="Niramit-SemiBold"/>
              </a:rPr>
              <a:t>werkenden</a:t>
            </a:r>
            <a:r>
              <a:rPr sz="3000" b="1" spc="-13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beschikbaar</a:t>
            </a:r>
            <a:r>
              <a:rPr sz="3000" b="1" spc="-13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65">
                <a:solidFill>
                  <a:srgbClr val="FFFFFF"/>
                </a:solidFill>
                <a:latin typeface="Niramit-SemiBold"/>
                <a:cs typeface="Niramit-SemiBold"/>
              </a:rPr>
              <a:t>voor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de </a:t>
            </a:r>
            <a:r>
              <a:rPr sz="3000" b="1" spc="-20">
                <a:solidFill>
                  <a:srgbClr val="FFFFFF"/>
                </a:solidFill>
                <a:latin typeface="Niramit-SemiBold"/>
                <a:cs typeface="Niramit-SemiBold"/>
              </a:rPr>
              <a:t>zorg</a:t>
            </a:r>
            <a:endParaRPr sz="3000">
              <a:latin typeface="Niramit-SemiBold"/>
              <a:cs typeface="Niramit-SemiBol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Niramit-SemiBold"/>
              <a:buAutoNum type="arabicPeriod"/>
            </a:pPr>
            <a:endParaRPr sz="2000">
              <a:latin typeface="Niramit-SemiBold"/>
              <a:cs typeface="Niramit-SemiBold"/>
            </a:endParaRPr>
          </a:p>
          <a:p>
            <a:pPr marL="457200" marR="502920" indent="-445134">
              <a:lnSpc>
                <a:spcPct val="100000"/>
              </a:lnSpc>
              <a:buAutoNum type="arabicPeriod"/>
              <a:tabLst>
                <a:tab pos="457834" algn="l"/>
              </a:tabLst>
            </a:pP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De</a:t>
            </a:r>
            <a:r>
              <a:rPr sz="3000" b="1" spc="-8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-SemiBold"/>
                <a:cs typeface="Niramit-SemiBold"/>
              </a:rPr>
              <a:t>vraag</a:t>
            </a:r>
            <a:r>
              <a:rPr sz="3000" b="1" spc="-8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naar</a:t>
            </a:r>
            <a:r>
              <a:rPr sz="3000" b="1" spc="-8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-SemiBold"/>
                <a:cs typeface="Niramit-SemiBold"/>
              </a:rPr>
              <a:t>zorg</a:t>
            </a:r>
            <a:r>
              <a:rPr sz="3000" b="1" spc="-8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30">
                <a:solidFill>
                  <a:srgbClr val="FFFFFF"/>
                </a:solidFill>
                <a:latin typeface="Niramit-SemiBold"/>
                <a:cs typeface="Niramit-SemiBold"/>
              </a:rPr>
              <a:t>neemt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juist</a:t>
            </a:r>
            <a:r>
              <a:rPr sz="3000" b="1" spc="-7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toe</a:t>
            </a:r>
            <a:r>
              <a:rPr sz="3000" b="1" spc="-7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door</a:t>
            </a:r>
            <a:r>
              <a:rPr sz="3000" b="1" spc="-7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-SemiBold"/>
                <a:cs typeface="Niramit-SemiBold"/>
              </a:rPr>
              <a:t>vergrijzing</a:t>
            </a:r>
            <a:endParaRPr sz="3000">
              <a:latin typeface="Niramit-SemiBold"/>
              <a:cs typeface="Niramit-SemiBold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FFFFFF"/>
              </a:buClr>
              <a:buFont typeface="Niramit-SemiBold"/>
              <a:buAutoNum type="arabicPeriod"/>
            </a:pPr>
            <a:endParaRPr sz="2000">
              <a:latin typeface="Niramit-SemiBold"/>
              <a:cs typeface="Niramit-SemiBold"/>
            </a:endParaRPr>
          </a:p>
          <a:p>
            <a:pPr marL="457200" indent="-445134">
              <a:lnSpc>
                <a:spcPct val="100000"/>
              </a:lnSpc>
              <a:buAutoNum type="arabicPeriod"/>
              <a:tabLst>
                <a:tab pos="457834" algn="l"/>
              </a:tabLst>
            </a:pP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Mensen</a:t>
            </a:r>
            <a:r>
              <a:rPr sz="3000" b="1" spc="-5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wonen</a:t>
            </a:r>
            <a:r>
              <a:rPr sz="3000" b="1" spc="-4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langer</a:t>
            </a:r>
            <a:r>
              <a:rPr sz="3000" b="1" spc="-4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-SemiBold"/>
                <a:cs typeface="Niramit-SemiBold"/>
              </a:rPr>
              <a:t>thuis</a:t>
            </a:r>
            <a:endParaRPr sz="3000">
              <a:latin typeface="Niramit-SemiBold"/>
              <a:cs typeface="Niramit-SemiBold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Niramit-SemiBold"/>
              <a:buAutoNum type="arabicPeriod"/>
            </a:pPr>
            <a:endParaRPr sz="2000">
              <a:latin typeface="Niramit-SemiBold"/>
              <a:cs typeface="Niramit-SemiBold"/>
            </a:endParaRPr>
          </a:p>
          <a:p>
            <a:pPr marL="457200" indent="-445134">
              <a:lnSpc>
                <a:spcPct val="100000"/>
              </a:lnSpc>
              <a:buAutoNum type="arabicPeriod"/>
              <a:tabLst>
                <a:tab pos="457834" algn="l"/>
              </a:tabLst>
            </a:pP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De</a:t>
            </a:r>
            <a:r>
              <a:rPr sz="3000" b="1" spc="-8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-SemiBold"/>
                <a:cs typeface="Niramit-SemiBold"/>
              </a:rPr>
              <a:t>zorg</a:t>
            </a:r>
            <a:r>
              <a:rPr sz="3000" b="1" spc="-8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is</a:t>
            </a:r>
            <a:r>
              <a:rPr sz="3000" b="1" spc="-7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>
                <a:solidFill>
                  <a:srgbClr val="FFFFFF"/>
                </a:solidFill>
                <a:latin typeface="Niramit-SemiBold"/>
                <a:cs typeface="Niramit-SemiBold"/>
              </a:rPr>
              <a:t>niet</a:t>
            </a:r>
            <a:r>
              <a:rPr sz="3000" b="1" spc="-80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50">
                <a:solidFill>
                  <a:srgbClr val="FFFFFF"/>
                </a:solidFill>
                <a:latin typeface="Niramit-SemiBold"/>
                <a:cs typeface="Niramit-SemiBold"/>
              </a:rPr>
              <a:t>altijd</a:t>
            </a:r>
            <a:r>
              <a:rPr sz="3000" b="1" spc="-75">
                <a:solidFill>
                  <a:srgbClr val="FFFFFF"/>
                </a:solidFill>
                <a:latin typeface="Niramit-SemiBold"/>
                <a:cs typeface="Niramit-SemiBold"/>
              </a:rPr>
              <a:t> </a:t>
            </a:r>
            <a:r>
              <a:rPr sz="3000" b="1" spc="-20">
                <a:solidFill>
                  <a:srgbClr val="FFFFFF"/>
                </a:solidFill>
                <a:latin typeface="Niramit-SemiBold"/>
                <a:cs typeface="Niramit-SemiBold"/>
              </a:rPr>
              <a:t>passend</a:t>
            </a:r>
            <a:endParaRPr sz="3000">
              <a:latin typeface="Niramit-SemiBold"/>
              <a:cs typeface="Niramit-SemiBold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50" name="object 50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1342100" y="532460"/>
            <a:ext cx="2368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t>Vier </a:t>
            </a:r>
            <a:r>
              <a:rPr spc="-25"/>
              <a:t>trends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De bronafbeelding bekijken">
            <a:extLst>
              <a:ext uri="{FF2B5EF4-FFF2-40B4-BE49-F238E27FC236}">
                <a16:creationId xmlns:a16="http://schemas.microsoft.com/office/drawing/2014/main" id="{623F32EC-60C1-A503-D8DC-863545C2D9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36"/>
          <a:stretch/>
        </p:blipFill>
        <p:spPr bwMode="auto">
          <a:xfrm>
            <a:off x="7200518" y="1921056"/>
            <a:ext cx="4514470" cy="301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De bronafbeelding bekijken">
            <a:extLst>
              <a:ext uri="{FF2B5EF4-FFF2-40B4-BE49-F238E27FC236}">
                <a16:creationId xmlns:a16="http://schemas.microsoft.com/office/drawing/2014/main" id="{276655BE-5B88-409C-83A2-AC9B52E08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5"/>
          <a:stretch/>
        </p:blipFill>
        <p:spPr bwMode="auto">
          <a:xfrm>
            <a:off x="660271" y="979373"/>
            <a:ext cx="6819988" cy="509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162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70" y="204470"/>
            <a:ext cx="12193270" cy="6653530"/>
            <a:chOff x="0" y="204856"/>
            <a:chExt cx="12193270" cy="6653530"/>
          </a:xfrm>
        </p:grpSpPr>
        <p:sp>
          <p:nvSpPr>
            <p:cNvPr id="3" name="object 3"/>
            <p:cNvSpPr/>
            <p:nvPr/>
          </p:nvSpPr>
          <p:spPr>
            <a:xfrm>
              <a:off x="10839069" y="204863"/>
              <a:ext cx="930910" cy="840740"/>
            </a:xfrm>
            <a:custGeom>
              <a:avLst/>
              <a:gdLst/>
              <a:ahLst/>
              <a:cxnLst/>
              <a:rect l="l" t="t" r="r" b="b"/>
              <a:pathLst>
                <a:path w="930909" h="840740">
                  <a:moveTo>
                    <a:pt x="40601" y="576834"/>
                  </a:moveTo>
                  <a:lnTo>
                    <a:pt x="0" y="560425"/>
                  </a:lnTo>
                  <a:lnTo>
                    <a:pt x="0" y="601027"/>
                  </a:lnTo>
                  <a:lnTo>
                    <a:pt x="40601" y="617435"/>
                  </a:lnTo>
                  <a:lnTo>
                    <a:pt x="40601" y="576834"/>
                  </a:lnTo>
                  <a:close/>
                </a:path>
                <a:path w="930909" h="840740">
                  <a:moveTo>
                    <a:pt x="81216" y="613549"/>
                  </a:moveTo>
                  <a:lnTo>
                    <a:pt x="53009" y="583438"/>
                  </a:lnTo>
                  <a:lnTo>
                    <a:pt x="46558" y="585190"/>
                  </a:lnTo>
                  <a:lnTo>
                    <a:pt x="42202" y="589876"/>
                  </a:lnTo>
                  <a:lnTo>
                    <a:pt x="40614" y="597141"/>
                  </a:lnTo>
                  <a:lnTo>
                    <a:pt x="42202" y="605688"/>
                  </a:lnTo>
                  <a:lnTo>
                    <a:pt x="46558" y="613905"/>
                  </a:lnTo>
                  <a:lnTo>
                    <a:pt x="53009" y="620864"/>
                  </a:lnTo>
                  <a:lnTo>
                    <a:pt x="60921" y="625652"/>
                  </a:lnTo>
                  <a:lnTo>
                    <a:pt x="68821" y="627240"/>
                  </a:lnTo>
                  <a:lnTo>
                    <a:pt x="75272" y="625500"/>
                  </a:lnTo>
                  <a:lnTo>
                    <a:pt x="79616" y="620801"/>
                  </a:lnTo>
                  <a:lnTo>
                    <a:pt x="81216" y="613549"/>
                  </a:lnTo>
                  <a:close/>
                </a:path>
                <a:path w="930909" h="840740">
                  <a:moveTo>
                    <a:pt x="121818" y="569036"/>
                  </a:moveTo>
                  <a:lnTo>
                    <a:pt x="106019" y="565848"/>
                  </a:lnTo>
                  <a:lnTo>
                    <a:pt x="93116" y="569341"/>
                  </a:lnTo>
                  <a:lnTo>
                    <a:pt x="84416" y="578726"/>
                  </a:lnTo>
                  <a:lnTo>
                    <a:pt x="81216" y="593242"/>
                  </a:lnTo>
                  <a:lnTo>
                    <a:pt x="81216" y="613549"/>
                  </a:lnTo>
                  <a:lnTo>
                    <a:pt x="81216" y="633844"/>
                  </a:lnTo>
                  <a:lnTo>
                    <a:pt x="97028" y="637044"/>
                  </a:lnTo>
                  <a:lnTo>
                    <a:pt x="109931" y="633564"/>
                  </a:lnTo>
                  <a:lnTo>
                    <a:pt x="118630" y="624166"/>
                  </a:lnTo>
                  <a:lnTo>
                    <a:pt x="121818" y="609650"/>
                  </a:lnTo>
                  <a:lnTo>
                    <a:pt x="121818" y="569036"/>
                  </a:lnTo>
                  <a:close/>
                </a:path>
                <a:path w="930909" h="840740">
                  <a:moveTo>
                    <a:pt x="121818" y="528434"/>
                  </a:moveTo>
                  <a:lnTo>
                    <a:pt x="81216" y="512025"/>
                  </a:lnTo>
                  <a:lnTo>
                    <a:pt x="81216" y="552627"/>
                  </a:lnTo>
                  <a:lnTo>
                    <a:pt x="121818" y="569036"/>
                  </a:lnTo>
                  <a:lnTo>
                    <a:pt x="121818" y="528434"/>
                  </a:lnTo>
                  <a:close/>
                </a:path>
                <a:path w="930909" h="840740">
                  <a:moveTo>
                    <a:pt x="162433" y="585457"/>
                  </a:moveTo>
                  <a:lnTo>
                    <a:pt x="121831" y="569048"/>
                  </a:lnTo>
                  <a:lnTo>
                    <a:pt x="121831" y="650265"/>
                  </a:lnTo>
                  <a:lnTo>
                    <a:pt x="137629" y="653453"/>
                  </a:lnTo>
                  <a:lnTo>
                    <a:pt x="150533" y="649960"/>
                  </a:lnTo>
                  <a:lnTo>
                    <a:pt x="159245" y="640575"/>
                  </a:lnTo>
                  <a:lnTo>
                    <a:pt x="162433" y="626059"/>
                  </a:lnTo>
                  <a:lnTo>
                    <a:pt x="162433" y="585457"/>
                  </a:lnTo>
                  <a:close/>
                </a:path>
                <a:path w="930909" h="840740">
                  <a:moveTo>
                    <a:pt x="162433" y="565150"/>
                  </a:moveTo>
                  <a:lnTo>
                    <a:pt x="134226" y="535038"/>
                  </a:lnTo>
                  <a:lnTo>
                    <a:pt x="127774" y="536778"/>
                  </a:lnTo>
                  <a:lnTo>
                    <a:pt x="123418" y="541477"/>
                  </a:lnTo>
                  <a:lnTo>
                    <a:pt x="121831" y="548741"/>
                  </a:lnTo>
                  <a:lnTo>
                    <a:pt x="123418" y="557288"/>
                  </a:lnTo>
                  <a:lnTo>
                    <a:pt x="127774" y="565505"/>
                  </a:lnTo>
                  <a:lnTo>
                    <a:pt x="134226" y="572465"/>
                  </a:lnTo>
                  <a:lnTo>
                    <a:pt x="142138" y="577253"/>
                  </a:lnTo>
                  <a:lnTo>
                    <a:pt x="150037" y="578840"/>
                  </a:lnTo>
                  <a:lnTo>
                    <a:pt x="156489" y="577100"/>
                  </a:lnTo>
                  <a:lnTo>
                    <a:pt x="160832" y="572401"/>
                  </a:lnTo>
                  <a:lnTo>
                    <a:pt x="162433" y="565150"/>
                  </a:lnTo>
                  <a:close/>
                </a:path>
                <a:path w="930909" h="840740">
                  <a:moveTo>
                    <a:pt x="231597" y="248589"/>
                  </a:moveTo>
                  <a:lnTo>
                    <a:pt x="190995" y="232181"/>
                  </a:lnTo>
                  <a:lnTo>
                    <a:pt x="190995" y="272783"/>
                  </a:lnTo>
                  <a:lnTo>
                    <a:pt x="231597" y="289191"/>
                  </a:lnTo>
                  <a:lnTo>
                    <a:pt x="231597" y="248589"/>
                  </a:lnTo>
                  <a:close/>
                </a:path>
                <a:path w="930909" h="840740">
                  <a:moveTo>
                    <a:pt x="243649" y="699477"/>
                  </a:moveTo>
                  <a:lnTo>
                    <a:pt x="240449" y="682383"/>
                  </a:lnTo>
                  <a:lnTo>
                    <a:pt x="231749" y="665962"/>
                  </a:lnTo>
                  <a:lnTo>
                    <a:pt x="218846" y="652043"/>
                  </a:lnTo>
                  <a:lnTo>
                    <a:pt x="203047" y="642467"/>
                  </a:lnTo>
                  <a:lnTo>
                    <a:pt x="203047" y="561251"/>
                  </a:lnTo>
                  <a:lnTo>
                    <a:pt x="187236" y="558050"/>
                  </a:lnTo>
                  <a:lnTo>
                    <a:pt x="174332" y="561543"/>
                  </a:lnTo>
                  <a:lnTo>
                    <a:pt x="165633" y="570941"/>
                  </a:lnTo>
                  <a:lnTo>
                    <a:pt x="162445" y="585457"/>
                  </a:lnTo>
                  <a:lnTo>
                    <a:pt x="162445" y="626059"/>
                  </a:lnTo>
                  <a:lnTo>
                    <a:pt x="165633" y="643153"/>
                  </a:lnTo>
                  <a:lnTo>
                    <a:pt x="174332" y="659574"/>
                  </a:lnTo>
                  <a:lnTo>
                    <a:pt x="187236" y="673493"/>
                  </a:lnTo>
                  <a:lnTo>
                    <a:pt x="203047" y="683069"/>
                  </a:lnTo>
                  <a:lnTo>
                    <a:pt x="243649" y="699477"/>
                  </a:lnTo>
                  <a:close/>
                </a:path>
                <a:path w="930909" h="840740">
                  <a:moveTo>
                    <a:pt x="272211" y="285305"/>
                  </a:moveTo>
                  <a:lnTo>
                    <a:pt x="244005" y="255193"/>
                  </a:lnTo>
                  <a:lnTo>
                    <a:pt x="237553" y="256933"/>
                  </a:lnTo>
                  <a:lnTo>
                    <a:pt x="233197" y="261632"/>
                  </a:lnTo>
                  <a:lnTo>
                    <a:pt x="231609" y="268897"/>
                  </a:lnTo>
                  <a:lnTo>
                    <a:pt x="233197" y="277444"/>
                  </a:lnTo>
                  <a:lnTo>
                    <a:pt x="237553" y="285648"/>
                  </a:lnTo>
                  <a:lnTo>
                    <a:pt x="244005" y="292608"/>
                  </a:lnTo>
                  <a:lnTo>
                    <a:pt x="251917" y="297408"/>
                  </a:lnTo>
                  <a:lnTo>
                    <a:pt x="259816" y="298996"/>
                  </a:lnTo>
                  <a:lnTo>
                    <a:pt x="266268" y="297256"/>
                  </a:lnTo>
                  <a:lnTo>
                    <a:pt x="270611" y="292557"/>
                  </a:lnTo>
                  <a:lnTo>
                    <a:pt x="272211" y="285305"/>
                  </a:lnTo>
                  <a:close/>
                </a:path>
                <a:path w="930909" h="840740">
                  <a:moveTo>
                    <a:pt x="284251" y="675284"/>
                  </a:moveTo>
                  <a:lnTo>
                    <a:pt x="243649" y="658876"/>
                  </a:lnTo>
                  <a:lnTo>
                    <a:pt x="243649" y="699477"/>
                  </a:lnTo>
                  <a:lnTo>
                    <a:pt x="284251" y="715886"/>
                  </a:lnTo>
                  <a:lnTo>
                    <a:pt x="284251" y="675284"/>
                  </a:lnTo>
                  <a:close/>
                </a:path>
                <a:path w="930909" h="840740">
                  <a:moveTo>
                    <a:pt x="312826" y="200190"/>
                  </a:moveTo>
                  <a:lnTo>
                    <a:pt x="272211" y="183781"/>
                  </a:lnTo>
                  <a:lnTo>
                    <a:pt x="272211" y="224383"/>
                  </a:lnTo>
                  <a:lnTo>
                    <a:pt x="312826" y="240792"/>
                  </a:lnTo>
                  <a:lnTo>
                    <a:pt x="312826" y="220484"/>
                  </a:lnTo>
                  <a:lnTo>
                    <a:pt x="312826" y="200190"/>
                  </a:lnTo>
                  <a:close/>
                </a:path>
                <a:path w="930909" h="840740">
                  <a:moveTo>
                    <a:pt x="353428" y="257200"/>
                  </a:moveTo>
                  <a:lnTo>
                    <a:pt x="312826" y="240792"/>
                  </a:lnTo>
                  <a:lnTo>
                    <a:pt x="297014" y="237604"/>
                  </a:lnTo>
                  <a:lnTo>
                    <a:pt x="284111" y="241096"/>
                  </a:lnTo>
                  <a:lnTo>
                    <a:pt x="275399" y="250482"/>
                  </a:lnTo>
                  <a:lnTo>
                    <a:pt x="272211" y="264998"/>
                  </a:lnTo>
                  <a:lnTo>
                    <a:pt x="272211" y="285305"/>
                  </a:lnTo>
                  <a:lnTo>
                    <a:pt x="272211" y="305600"/>
                  </a:lnTo>
                  <a:lnTo>
                    <a:pt x="288023" y="308800"/>
                  </a:lnTo>
                  <a:lnTo>
                    <a:pt x="300926" y="305308"/>
                  </a:lnTo>
                  <a:lnTo>
                    <a:pt x="309638" y="295922"/>
                  </a:lnTo>
                  <a:lnTo>
                    <a:pt x="312826" y="281406"/>
                  </a:lnTo>
                  <a:lnTo>
                    <a:pt x="312826" y="322008"/>
                  </a:lnTo>
                  <a:lnTo>
                    <a:pt x="328625" y="325208"/>
                  </a:lnTo>
                  <a:lnTo>
                    <a:pt x="341528" y="321716"/>
                  </a:lnTo>
                  <a:lnTo>
                    <a:pt x="350240" y="312331"/>
                  </a:lnTo>
                  <a:lnTo>
                    <a:pt x="353428" y="297815"/>
                  </a:lnTo>
                  <a:lnTo>
                    <a:pt x="353428" y="257200"/>
                  </a:lnTo>
                  <a:close/>
                </a:path>
                <a:path w="930909" h="840740">
                  <a:moveTo>
                    <a:pt x="353428" y="236893"/>
                  </a:moveTo>
                  <a:lnTo>
                    <a:pt x="325221" y="206794"/>
                  </a:lnTo>
                  <a:lnTo>
                    <a:pt x="318770" y="208534"/>
                  </a:lnTo>
                  <a:lnTo>
                    <a:pt x="314413" y="213233"/>
                  </a:lnTo>
                  <a:lnTo>
                    <a:pt x="312826" y="220484"/>
                  </a:lnTo>
                  <a:lnTo>
                    <a:pt x="314413" y="229044"/>
                  </a:lnTo>
                  <a:lnTo>
                    <a:pt x="318770" y="237248"/>
                  </a:lnTo>
                  <a:lnTo>
                    <a:pt x="325221" y="244208"/>
                  </a:lnTo>
                  <a:lnTo>
                    <a:pt x="333133" y="248996"/>
                  </a:lnTo>
                  <a:lnTo>
                    <a:pt x="341033" y="250596"/>
                  </a:lnTo>
                  <a:lnTo>
                    <a:pt x="347484" y="248856"/>
                  </a:lnTo>
                  <a:lnTo>
                    <a:pt x="351828" y="244157"/>
                  </a:lnTo>
                  <a:lnTo>
                    <a:pt x="353428" y="236893"/>
                  </a:lnTo>
                  <a:close/>
                </a:path>
                <a:path w="930909" h="840740">
                  <a:moveTo>
                    <a:pt x="365467" y="667486"/>
                  </a:moveTo>
                  <a:lnTo>
                    <a:pt x="340677" y="620052"/>
                  </a:lnTo>
                  <a:lnTo>
                    <a:pt x="284251" y="594067"/>
                  </a:lnTo>
                  <a:lnTo>
                    <a:pt x="284251" y="634669"/>
                  </a:lnTo>
                  <a:lnTo>
                    <a:pt x="324866" y="651078"/>
                  </a:lnTo>
                  <a:lnTo>
                    <a:pt x="365467" y="667486"/>
                  </a:lnTo>
                  <a:close/>
                </a:path>
                <a:path w="930909" h="840740">
                  <a:moveTo>
                    <a:pt x="374053" y="412635"/>
                  </a:moveTo>
                  <a:lnTo>
                    <a:pt x="333451" y="396227"/>
                  </a:lnTo>
                  <a:lnTo>
                    <a:pt x="333451" y="436829"/>
                  </a:lnTo>
                  <a:lnTo>
                    <a:pt x="374053" y="453237"/>
                  </a:lnTo>
                  <a:lnTo>
                    <a:pt x="374053" y="412635"/>
                  </a:lnTo>
                  <a:close/>
                </a:path>
                <a:path w="930909" h="840740">
                  <a:moveTo>
                    <a:pt x="406082" y="683882"/>
                  </a:moveTo>
                  <a:lnTo>
                    <a:pt x="390271" y="680694"/>
                  </a:lnTo>
                  <a:lnTo>
                    <a:pt x="377367" y="684187"/>
                  </a:lnTo>
                  <a:lnTo>
                    <a:pt x="368668" y="693572"/>
                  </a:lnTo>
                  <a:lnTo>
                    <a:pt x="365480" y="708088"/>
                  </a:lnTo>
                  <a:lnTo>
                    <a:pt x="365480" y="748690"/>
                  </a:lnTo>
                  <a:lnTo>
                    <a:pt x="406082" y="765098"/>
                  </a:lnTo>
                  <a:lnTo>
                    <a:pt x="406082" y="683882"/>
                  </a:lnTo>
                  <a:close/>
                </a:path>
                <a:path w="930909" h="840740">
                  <a:moveTo>
                    <a:pt x="406082" y="643280"/>
                  </a:moveTo>
                  <a:lnTo>
                    <a:pt x="365480" y="626872"/>
                  </a:lnTo>
                  <a:lnTo>
                    <a:pt x="365480" y="667473"/>
                  </a:lnTo>
                  <a:lnTo>
                    <a:pt x="406082" y="683882"/>
                  </a:lnTo>
                  <a:lnTo>
                    <a:pt x="406082" y="663587"/>
                  </a:lnTo>
                  <a:lnTo>
                    <a:pt x="406082" y="643280"/>
                  </a:lnTo>
                  <a:close/>
                </a:path>
                <a:path w="930909" h="840740">
                  <a:moveTo>
                    <a:pt x="446684" y="679996"/>
                  </a:moveTo>
                  <a:lnTo>
                    <a:pt x="418490" y="649884"/>
                  </a:lnTo>
                  <a:lnTo>
                    <a:pt x="412026" y="651624"/>
                  </a:lnTo>
                  <a:lnTo>
                    <a:pt x="407682" y="656323"/>
                  </a:lnTo>
                  <a:lnTo>
                    <a:pt x="406082" y="663587"/>
                  </a:lnTo>
                  <a:lnTo>
                    <a:pt x="407682" y="672134"/>
                  </a:lnTo>
                  <a:lnTo>
                    <a:pt x="412026" y="680351"/>
                  </a:lnTo>
                  <a:lnTo>
                    <a:pt x="418490" y="687311"/>
                  </a:lnTo>
                  <a:lnTo>
                    <a:pt x="426389" y="692099"/>
                  </a:lnTo>
                  <a:lnTo>
                    <a:pt x="434289" y="693686"/>
                  </a:lnTo>
                  <a:lnTo>
                    <a:pt x="440740" y="691946"/>
                  </a:lnTo>
                  <a:lnTo>
                    <a:pt x="445084" y="687247"/>
                  </a:lnTo>
                  <a:lnTo>
                    <a:pt x="446684" y="679996"/>
                  </a:lnTo>
                  <a:close/>
                </a:path>
                <a:path w="930909" h="840740">
                  <a:moveTo>
                    <a:pt x="455269" y="404837"/>
                  </a:moveTo>
                  <a:lnTo>
                    <a:pt x="439470" y="401637"/>
                  </a:lnTo>
                  <a:lnTo>
                    <a:pt x="426567" y="405130"/>
                  </a:lnTo>
                  <a:lnTo>
                    <a:pt x="417868" y="414528"/>
                  </a:lnTo>
                  <a:lnTo>
                    <a:pt x="414667" y="429044"/>
                  </a:lnTo>
                  <a:lnTo>
                    <a:pt x="414667" y="449275"/>
                  </a:lnTo>
                  <a:lnTo>
                    <a:pt x="413080" y="440791"/>
                  </a:lnTo>
                  <a:lnTo>
                    <a:pt x="408724" y="432587"/>
                  </a:lnTo>
                  <a:lnTo>
                    <a:pt x="402272" y="425627"/>
                  </a:lnTo>
                  <a:lnTo>
                    <a:pt x="394373" y="420827"/>
                  </a:lnTo>
                  <a:lnTo>
                    <a:pt x="386461" y="419227"/>
                  </a:lnTo>
                  <a:lnTo>
                    <a:pt x="380009" y="420979"/>
                  </a:lnTo>
                  <a:lnTo>
                    <a:pt x="375653" y="425678"/>
                  </a:lnTo>
                  <a:lnTo>
                    <a:pt x="374065" y="432930"/>
                  </a:lnTo>
                  <a:lnTo>
                    <a:pt x="375653" y="441477"/>
                  </a:lnTo>
                  <a:lnTo>
                    <a:pt x="380009" y="449694"/>
                  </a:lnTo>
                  <a:lnTo>
                    <a:pt x="386461" y="456653"/>
                  </a:lnTo>
                  <a:lnTo>
                    <a:pt x="394373" y="461441"/>
                  </a:lnTo>
                  <a:lnTo>
                    <a:pt x="402272" y="463042"/>
                  </a:lnTo>
                  <a:lnTo>
                    <a:pt x="408724" y="461289"/>
                  </a:lnTo>
                  <a:lnTo>
                    <a:pt x="413080" y="456603"/>
                  </a:lnTo>
                  <a:lnTo>
                    <a:pt x="414667" y="449402"/>
                  </a:lnTo>
                  <a:lnTo>
                    <a:pt x="414667" y="469646"/>
                  </a:lnTo>
                  <a:lnTo>
                    <a:pt x="430479" y="472833"/>
                  </a:lnTo>
                  <a:lnTo>
                    <a:pt x="443382" y="469353"/>
                  </a:lnTo>
                  <a:lnTo>
                    <a:pt x="452081" y="459955"/>
                  </a:lnTo>
                  <a:lnTo>
                    <a:pt x="455269" y="445439"/>
                  </a:lnTo>
                  <a:lnTo>
                    <a:pt x="455269" y="404837"/>
                  </a:lnTo>
                  <a:close/>
                </a:path>
                <a:path w="930909" h="840740">
                  <a:moveTo>
                    <a:pt x="475132" y="306387"/>
                  </a:moveTo>
                  <a:lnTo>
                    <a:pt x="450329" y="258953"/>
                  </a:lnTo>
                  <a:lnTo>
                    <a:pt x="418706" y="246176"/>
                  </a:lnTo>
                  <a:lnTo>
                    <a:pt x="405803" y="249669"/>
                  </a:lnTo>
                  <a:lnTo>
                    <a:pt x="397103" y="259054"/>
                  </a:lnTo>
                  <a:lnTo>
                    <a:pt x="394042" y="272999"/>
                  </a:lnTo>
                  <a:lnTo>
                    <a:pt x="394042" y="232994"/>
                  </a:lnTo>
                  <a:lnTo>
                    <a:pt x="378231" y="229806"/>
                  </a:lnTo>
                  <a:lnTo>
                    <a:pt x="365328" y="233299"/>
                  </a:lnTo>
                  <a:lnTo>
                    <a:pt x="356628" y="242684"/>
                  </a:lnTo>
                  <a:lnTo>
                    <a:pt x="353441" y="257200"/>
                  </a:lnTo>
                  <a:lnTo>
                    <a:pt x="353441" y="297802"/>
                  </a:lnTo>
                  <a:lnTo>
                    <a:pt x="394042" y="314210"/>
                  </a:lnTo>
                  <a:lnTo>
                    <a:pt x="394042" y="274256"/>
                  </a:lnTo>
                  <a:lnTo>
                    <a:pt x="397103" y="290664"/>
                  </a:lnTo>
                  <a:lnTo>
                    <a:pt x="434517" y="330581"/>
                  </a:lnTo>
                  <a:lnTo>
                    <a:pt x="450329" y="333781"/>
                  </a:lnTo>
                  <a:lnTo>
                    <a:pt x="463232" y="330288"/>
                  </a:lnTo>
                  <a:lnTo>
                    <a:pt x="471932" y="320903"/>
                  </a:lnTo>
                  <a:lnTo>
                    <a:pt x="475132" y="306387"/>
                  </a:lnTo>
                  <a:close/>
                </a:path>
                <a:path w="930909" h="840740">
                  <a:moveTo>
                    <a:pt x="495884" y="421246"/>
                  </a:moveTo>
                  <a:lnTo>
                    <a:pt x="455282" y="404837"/>
                  </a:lnTo>
                  <a:lnTo>
                    <a:pt x="455282" y="486054"/>
                  </a:lnTo>
                  <a:lnTo>
                    <a:pt x="471081" y="489242"/>
                  </a:lnTo>
                  <a:lnTo>
                    <a:pt x="483997" y="485749"/>
                  </a:lnTo>
                  <a:lnTo>
                    <a:pt x="492696" y="476364"/>
                  </a:lnTo>
                  <a:lnTo>
                    <a:pt x="495884" y="461848"/>
                  </a:lnTo>
                  <a:lnTo>
                    <a:pt x="495884" y="421246"/>
                  </a:lnTo>
                  <a:close/>
                </a:path>
                <a:path w="930909" h="840740">
                  <a:moveTo>
                    <a:pt x="527900" y="692492"/>
                  </a:moveTo>
                  <a:lnTo>
                    <a:pt x="446697" y="659688"/>
                  </a:lnTo>
                  <a:lnTo>
                    <a:pt x="446697" y="700290"/>
                  </a:lnTo>
                  <a:lnTo>
                    <a:pt x="487299" y="716699"/>
                  </a:lnTo>
                  <a:lnTo>
                    <a:pt x="503097" y="719899"/>
                  </a:lnTo>
                  <a:lnTo>
                    <a:pt x="516013" y="716407"/>
                  </a:lnTo>
                  <a:lnTo>
                    <a:pt x="524713" y="707009"/>
                  </a:lnTo>
                  <a:lnTo>
                    <a:pt x="527900" y="692492"/>
                  </a:lnTo>
                  <a:close/>
                </a:path>
                <a:path w="930909" h="840740">
                  <a:moveTo>
                    <a:pt x="564997" y="84404"/>
                  </a:moveTo>
                  <a:lnTo>
                    <a:pt x="524395" y="67995"/>
                  </a:lnTo>
                  <a:lnTo>
                    <a:pt x="524395" y="108597"/>
                  </a:lnTo>
                  <a:lnTo>
                    <a:pt x="564997" y="125006"/>
                  </a:lnTo>
                  <a:lnTo>
                    <a:pt x="564997" y="104698"/>
                  </a:lnTo>
                  <a:lnTo>
                    <a:pt x="564997" y="84404"/>
                  </a:lnTo>
                  <a:close/>
                </a:path>
                <a:path w="930909" h="840740">
                  <a:moveTo>
                    <a:pt x="605599" y="121107"/>
                  </a:moveTo>
                  <a:lnTo>
                    <a:pt x="577405" y="90995"/>
                  </a:lnTo>
                  <a:lnTo>
                    <a:pt x="570953" y="92748"/>
                  </a:lnTo>
                  <a:lnTo>
                    <a:pt x="566597" y="97447"/>
                  </a:lnTo>
                  <a:lnTo>
                    <a:pt x="564997" y="104698"/>
                  </a:lnTo>
                  <a:lnTo>
                    <a:pt x="566597" y="113245"/>
                  </a:lnTo>
                  <a:lnTo>
                    <a:pt x="570953" y="121462"/>
                  </a:lnTo>
                  <a:lnTo>
                    <a:pt x="577405" y="128422"/>
                  </a:lnTo>
                  <a:lnTo>
                    <a:pt x="585304" y="133210"/>
                  </a:lnTo>
                  <a:lnTo>
                    <a:pt x="593217" y="134810"/>
                  </a:lnTo>
                  <a:lnTo>
                    <a:pt x="599655" y="133057"/>
                  </a:lnTo>
                  <a:lnTo>
                    <a:pt x="604012" y="128371"/>
                  </a:lnTo>
                  <a:lnTo>
                    <a:pt x="605599" y="121107"/>
                  </a:lnTo>
                  <a:close/>
                </a:path>
                <a:path w="930909" h="840740">
                  <a:moveTo>
                    <a:pt x="605612" y="60210"/>
                  </a:moveTo>
                  <a:lnTo>
                    <a:pt x="580809" y="12776"/>
                  </a:lnTo>
                  <a:lnTo>
                    <a:pt x="549198" y="0"/>
                  </a:lnTo>
                  <a:lnTo>
                    <a:pt x="536295" y="3492"/>
                  </a:lnTo>
                  <a:lnTo>
                    <a:pt x="527583" y="12877"/>
                  </a:lnTo>
                  <a:lnTo>
                    <a:pt x="524395" y="27393"/>
                  </a:lnTo>
                  <a:lnTo>
                    <a:pt x="527583" y="44488"/>
                  </a:lnTo>
                  <a:lnTo>
                    <a:pt x="536295" y="60921"/>
                  </a:lnTo>
                  <a:lnTo>
                    <a:pt x="549198" y="74828"/>
                  </a:lnTo>
                  <a:lnTo>
                    <a:pt x="564997" y="84404"/>
                  </a:lnTo>
                  <a:lnTo>
                    <a:pt x="580809" y="87604"/>
                  </a:lnTo>
                  <a:lnTo>
                    <a:pt x="593725" y="84124"/>
                  </a:lnTo>
                  <a:lnTo>
                    <a:pt x="602424" y="74726"/>
                  </a:lnTo>
                  <a:lnTo>
                    <a:pt x="605612" y="60210"/>
                  </a:lnTo>
                  <a:close/>
                </a:path>
                <a:path w="930909" h="840740">
                  <a:moveTo>
                    <a:pt x="609117" y="826833"/>
                  </a:moveTo>
                  <a:lnTo>
                    <a:pt x="580910" y="796721"/>
                  </a:lnTo>
                  <a:lnTo>
                    <a:pt x="574446" y="798461"/>
                  </a:lnTo>
                  <a:lnTo>
                    <a:pt x="570103" y="803160"/>
                  </a:lnTo>
                  <a:lnTo>
                    <a:pt x="568502" y="810425"/>
                  </a:lnTo>
                  <a:lnTo>
                    <a:pt x="570103" y="818972"/>
                  </a:lnTo>
                  <a:lnTo>
                    <a:pt x="574446" y="827189"/>
                  </a:lnTo>
                  <a:lnTo>
                    <a:pt x="580910" y="834148"/>
                  </a:lnTo>
                  <a:lnTo>
                    <a:pt x="588810" y="838936"/>
                  </a:lnTo>
                  <a:lnTo>
                    <a:pt x="596709" y="840524"/>
                  </a:lnTo>
                  <a:lnTo>
                    <a:pt x="603173" y="838784"/>
                  </a:lnTo>
                  <a:lnTo>
                    <a:pt x="607517" y="834085"/>
                  </a:lnTo>
                  <a:lnTo>
                    <a:pt x="609117" y="826833"/>
                  </a:lnTo>
                  <a:close/>
                </a:path>
                <a:path w="930909" h="840740">
                  <a:moveTo>
                    <a:pt x="609117" y="765975"/>
                  </a:moveTo>
                  <a:lnTo>
                    <a:pt x="584314" y="718540"/>
                  </a:lnTo>
                  <a:lnTo>
                    <a:pt x="552704" y="705764"/>
                  </a:lnTo>
                  <a:lnTo>
                    <a:pt x="539800" y="709256"/>
                  </a:lnTo>
                  <a:lnTo>
                    <a:pt x="531101" y="718642"/>
                  </a:lnTo>
                  <a:lnTo>
                    <a:pt x="527900" y="733107"/>
                  </a:lnTo>
                  <a:lnTo>
                    <a:pt x="487299" y="716699"/>
                  </a:lnTo>
                  <a:lnTo>
                    <a:pt x="487299" y="757301"/>
                  </a:lnTo>
                  <a:lnTo>
                    <a:pt x="527900" y="773709"/>
                  </a:lnTo>
                  <a:lnTo>
                    <a:pt x="527900" y="733158"/>
                  </a:lnTo>
                  <a:lnTo>
                    <a:pt x="531101" y="750265"/>
                  </a:lnTo>
                  <a:lnTo>
                    <a:pt x="539800" y="766686"/>
                  </a:lnTo>
                  <a:lnTo>
                    <a:pt x="552704" y="780605"/>
                  </a:lnTo>
                  <a:lnTo>
                    <a:pt x="568248" y="790016"/>
                  </a:lnTo>
                  <a:lnTo>
                    <a:pt x="527900" y="773722"/>
                  </a:lnTo>
                  <a:lnTo>
                    <a:pt x="512102" y="770521"/>
                  </a:lnTo>
                  <a:lnTo>
                    <a:pt x="499186" y="774001"/>
                  </a:lnTo>
                  <a:lnTo>
                    <a:pt x="490486" y="783399"/>
                  </a:lnTo>
                  <a:lnTo>
                    <a:pt x="487299" y="797915"/>
                  </a:lnTo>
                  <a:lnTo>
                    <a:pt x="527900" y="814324"/>
                  </a:lnTo>
                  <a:lnTo>
                    <a:pt x="568502" y="830732"/>
                  </a:lnTo>
                  <a:lnTo>
                    <a:pt x="568502" y="810425"/>
                  </a:lnTo>
                  <a:lnTo>
                    <a:pt x="568502" y="790168"/>
                  </a:lnTo>
                  <a:lnTo>
                    <a:pt x="584314" y="793369"/>
                  </a:lnTo>
                  <a:lnTo>
                    <a:pt x="597217" y="789889"/>
                  </a:lnTo>
                  <a:lnTo>
                    <a:pt x="605929" y="780491"/>
                  </a:lnTo>
                  <a:lnTo>
                    <a:pt x="609117" y="765975"/>
                  </a:lnTo>
                  <a:close/>
                </a:path>
                <a:path w="930909" h="840740">
                  <a:moveTo>
                    <a:pt x="617588" y="470433"/>
                  </a:moveTo>
                  <a:lnTo>
                    <a:pt x="614400" y="453339"/>
                  </a:lnTo>
                  <a:lnTo>
                    <a:pt x="605701" y="436905"/>
                  </a:lnTo>
                  <a:lnTo>
                    <a:pt x="597077" y="427621"/>
                  </a:lnTo>
                  <a:lnTo>
                    <a:pt x="597077" y="355638"/>
                  </a:lnTo>
                  <a:lnTo>
                    <a:pt x="597065" y="315036"/>
                  </a:lnTo>
                  <a:lnTo>
                    <a:pt x="556463" y="298627"/>
                  </a:lnTo>
                  <a:lnTo>
                    <a:pt x="556463" y="339229"/>
                  </a:lnTo>
                  <a:lnTo>
                    <a:pt x="597052" y="355638"/>
                  </a:lnTo>
                  <a:lnTo>
                    <a:pt x="581266" y="352450"/>
                  </a:lnTo>
                  <a:lnTo>
                    <a:pt x="568363" y="355930"/>
                  </a:lnTo>
                  <a:lnTo>
                    <a:pt x="559663" y="365328"/>
                  </a:lnTo>
                  <a:lnTo>
                    <a:pt x="556475" y="379844"/>
                  </a:lnTo>
                  <a:lnTo>
                    <a:pt x="556475" y="411492"/>
                  </a:lnTo>
                  <a:lnTo>
                    <a:pt x="548271" y="413702"/>
                  </a:lnTo>
                  <a:lnTo>
                    <a:pt x="539559" y="423100"/>
                  </a:lnTo>
                  <a:lnTo>
                    <a:pt x="536498" y="437045"/>
                  </a:lnTo>
                  <a:lnTo>
                    <a:pt x="536498" y="405828"/>
                  </a:lnTo>
                  <a:lnTo>
                    <a:pt x="544474" y="403669"/>
                  </a:lnTo>
                  <a:lnTo>
                    <a:pt x="553173" y="394271"/>
                  </a:lnTo>
                  <a:lnTo>
                    <a:pt x="556361" y="379768"/>
                  </a:lnTo>
                  <a:lnTo>
                    <a:pt x="553173" y="362661"/>
                  </a:lnTo>
                  <a:lnTo>
                    <a:pt x="544474" y="346240"/>
                  </a:lnTo>
                  <a:lnTo>
                    <a:pt x="531558" y="332320"/>
                  </a:lnTo>
                  <a:lnTo>
                    <a:pt x="515886" y="322846"/>
                  </a:lnTo>
                  <a:lnTo>
                    <a:pt x="556463" y="339229"/>
                  </a:lnTo>
                  <a:lnTo>
                    <a:pt x="531660" y="291795"/>
                  </a:lnTo>
                  <a:lnTo>
                    <a:pt x="475259" y="265811"/>
                  </a:lnTo>
                  <a:lnTo>
                    <a:pt x="475259" y="306412"/>
                  </a:lnTo>
                  <a:lnTo>
                    <a:pt x="515594" y="322719"/>
                  </a:lnTo>
                  <a:lnTo>
                    <a:pt x="499948" y="319544"/>
                  </a:lnTo>
                  <a:lnTo>
                    <a:pt x="487045" y="323037"/>
                  </a:lnTo>
                  <a:lnTo>
                    <a:pt x="478345" y="332422"/>
                  </a:lnTo>
                  <a:lnTo>
                    <a:pt x="475145" y="346951"/>
                  </a:lnTo>
                  <a:lnTo>
                    <a:pt x="434644" y="330619"/>
                  </a:lnTo>
                  <a:lnTo>
                    <a:pt x="434644" y="355904"/>
                  </a:lnTo>
                  <a:lnTo>
                    <a:pt x="431533" y="354647"/>
                  </a:lnTo>
                  <a:lnTo>
                    <a:pt x="431444" y="354139"/>
                  </a:lnTo>
                  <a:lnTo>
                    <a:pt x="422744" y="337718"/>
                  </a:lnTo>
                  <a:lnTo>
                    <a:pt x="409841" y="323799"/>
                  </a:lnTo>
                  <a:lnTo>
                    <a:pt x="394042" y="314223"/>
                  </a:lnTo>
                  <a:lnTo>
                    <a:pt x="353441" y="297815"/>
                  </a:lnTo>
                  <a:lnTo>
                    <a:pt x="356628" y="314909"/>
                  </a:lnTo>
                  <a:lnTo>
                    <a:pt x="365328" y="331330"/>
                  </a:lnTo>
                  <a:lnTo>
                    <a:pt x="378231" y="345249"/>
                  </a:lnTo>
                  <a:lnTo>
                    <a:pt x="394042" y="354825"/>
                  </a:lnTo>
                  <a:lnTo>
                    <a:pt x="414667" y="363169"/>
                  </a:lnTo>
                  <a:lnTo>
                    <a:pt x="414667" y="388429"/>
                  </a:lnTo>
                  <a:lnTo>
                    <a:pt x="455269" y="404837"/>
                  </a:lnTo>
                  <a:lnTo>
                    <a:pt x="455269" y="379577"/>
                  </a:lnTo>
                  <a:lnTo>
                    <a:pt x="456272" y="379971"/>
                  </a:lnTo>
                  <a:lnTo>
                    <a:pt x="475589" y="413042"/>
                  </a:lnTo>
                  <a:lnTo>
                    <a:pt x="483489" y="414642"/>
                  </a:lnTo>
                  <a:lnTo>
                    <a:pt x="489940" y="412889"/>
                  </a:lnTo>
                  <a:lnTo>
                    <a:pt x="494284" y="408203"/>
                  </a:lnTo>
                  <a:lnTo>
                    <a:pt x="495884" y="400939"/>
                  </a:lnTo>
                  <a:lnTo>
                    <a:pt x="494284" y="392391"/>
                  </a:lnTo>
                  <a:lnTo>
                    <a:pt x="489940" y="384175"/>
                  </a:lnTo>
                  <a:lnTo>
                    <a:pt x="483489" y="377215"/>
                  </a:lnTo>
                  <a:lnTo>
                    <a:pt x="475589" y="372427"/>
                  </a:lnTo>
                  <a:lnTo>
                    <a:pt x="475246" y="372364"/>
                  </a:lnTo>
                  <a:lnTo>
                    <a:pt x="475246" y="347497"/>
                  </a:lnTo>
                  <a:lnTo>
                    <a:pt x="478345" y="364045"/>
                  </a:lnTo>
                  <a:lnTo>
                    <a:pt x="487045" y="380466"/>
                  </a:lnTo>
                  <a:lnTo>
                    <a:pt x="499948" y="394385"/>
                  </a:lnTo>
                  <a:lnTo>
                    <a:pt x="506704" y="398487"/>
                  </a:lnTo>
                  <a:lnTo>
                    <a:pt x="499084" y="406730"/>
                  </a:lnTo>
                  <a:lnTo>
                    <a:pt x="495896" y="421246"/>
                  </a:lnTo>
                  <a:lnTo>
                    <a:pt x="495896" y="461848"/>
                  </a:lnTo>
                  <a:lnTo>
                    <a:pt x="520687" y="509282"/>
                  </a:lnTo>
                  <a:lnTo>
                    <a:pt x="577100" y="535266"/>
                  </a:lnTo>
                  <a:lnTo>
                    <a:pt x="573913" y="518172"/>
                  </a:lnTo>
                  <a:lnTo>
                    <a:pt x="565200" y="501751"/>
                  </a:lnTo>
                  <a:lnTo>
                    <a:pt x="552297" y="487832"/>
                  </a:lnTo>
                  <a:lnTo>
                    <a:pt x="536498" y="478256"/>
                  </a:lnTo>
                  <a:lnTo>
                    <a:pt x="536498" y="438302"/>
                  </a:lnTo>
                  <a:lnTo>
                    <a:pt x="561174" y="485051"/>
                  </a:lnTo>
                  <a:lnTo>
                    <a:pt x="592785" y="497827"/>
                  </a:lnTo>
                  <a:lnTo>
                    <a:pt x="605701" y="494334"/>
                  </a:lnTo>
                  <a:lnTo>
                    <a:pt x="614400" y="484936"/>
                  </a:lnTo>
                  <a:lnTo>
                    <a:pt x="617588" y="470433"/>
                  </a:lnTo>
                  <a:close/>
                </a:path>
                <a:path w="930909" h="840740">
                  <a:moveTo>
                    <a:pt x="646214" y="35991"/>
                  </a:moveTo>
                  <a:lnTo>
                    <a:pt x="605612" y="19583"/>
                  </a:lnTo>
                  <a:lnTo>
                    <a:pt x="605612" y="60185"/>
                  </a:lnTo>
                  <a:lnTo>
                    <a:pt x="646214" y="76593"/>
                  </a:lnTo>
                  <a:lnTo>
                    <a:pt x="646214" y="56299"/>
                  </a:lnTo>
                  <a:lnTo>
                    <a:pt x="646214" y="35991"/>
                  </a:lnTo>
                  <a:close/>
                </a:path>
                <a:path w="930909" h="840740">
                  <a:moveTo>
                    <a:pt x="686816" y="93014"/>
                  </a:moveTo>
                  <a:lnTo>
                    <a:pt x="646214" y="76606"/>
                  </a:lnTo>
                  <a:lnTo>
                    <a:pt x="630415" y="73406"/>
                  </a:lnTo>
                  <a:lnTo>
                    <a:pt x="617499" y="76898"/>
                  </a:lnTo>
                  <a:lnTo>
                    <a:pt x="608799" y="86296"/>
                  </a:lnTo>
                  <a:lnTo>
                    <a:pt x="605612" y="100812"/>
                  </a:lnTo>
                  <a:lnTo>
                    <a:pt x="605612" y="141414"/>
                  </a:lnTo>
                  <a:lnTo>
                    <a:pt x="621411" y="144614"/>
                  </a:lnTo>
                  <a:lnTo>
                    <a:pt x="634314" y="141122"/>
                  </a:lnTo>
                  <a:lnTo>
                    <a:pt x="643026" y="131724"/>
                  </a:lnTo>
                  <a:lnTo>
                    <a:pt x="646214" y="117208"/>
                  </a:lnTo>
                  <a:lnTo>
                    <a:pt x="646214" y="157822"/>
                  </a:lnTo>
                  <a:lnTo>
                    <a:pt x="662025" y="161010"/>
                  </a:lnTo>
                  <a:lnTo>
                    <a:pt x="674928" y="157518"/>
                  </a:lnTo>
                  <a:lnTo>
                    <a:pt x="683628" y="148132"/>
                  </a:lnTo>
                  <a:lnTo>
                    <a:pt x="686816" y="133616"/>
                  </a:lnTo>
                  <a:lnTo>
                    <a:pt x="686816" y="93014"/>
                  </a:lnTo>
                  <a:close/>
                </a:path>
                <a:path w="930909" h="840740">
                  <a:moveTo>
                    <a:pt x="686816" y="72707"/>
                  </a:moveTo>
                  <a:lnTo>
                    <a:pt x="658622" y="42595"/>
                  </a:lnTo>
                  <a:lnTo>
                    <a:pt x="652170" y="44335"/>
                  </a:lnTo>
                  <a:lnTo>
                    <a:pt x="647814" y="49034"/>
                  </a:lnTo>
                  <a:lnTo>
                    <a:pt x="646214" y="56299"/>
                  </a:lnTo>
                  <a:lnTo>
                    <a:pt x="647814" y="64846"/>
                  </a:lnTo>
                  <a:lnTo>
                    <a:pt x="652170" y="73063"/>
                  </a:lnTo>
                  <a:lnTo>
                    <a:pt x="658622" y="80022"/>
                  </a:lnTo>
                  <a:lnTo>
                    <a:pt x="666521" y="84810"/>
                  </a:lnTo>
                  <a:lnTo>
                    <a:pt x="674420" y="86398"/>
                  </a:lnTo>
                  <a:lnTo>
                    <a:pt x="680872" y="84658"/>
                  </a:lnTo>
                  <a:lnTo>
                    <a:pt x="685228" y="79959"/>
                  </a:lnTo>
                  <a:lnTo>
                    <a:pt x="686816" y="72707"/>
                  </a:lnTo>
                  <a:close/>
                </a:path>
                <a:path w="930909" h="840740">
                  <a:moveTo>
                    <a:pt x="698919" y="503275"/>
                  </a:moveTo>
                  <a:lnTo>
                    <a:pt x="674128" y="455841"/>
                  </a:lnTo>
                  <a:lnTo>
                    <a:pt x="617715" y="429856"/>
                  </a:lnTo>
                  <a:lnTo>
                    <a:pt x="617715" y="470458"/>
                  </a:lnTo>
                  <a:lnTo>
                    <a:pt x="657974" y="486740"/>
                  </a:lnTo>
                  <a:lnTo>
                    <a:pt x="642404" y="483590"/>
                  </a:lnTo>
                  <a:lnTo>
                    <a:pt x="629500" y="487070"/>
                  </a:lnTo>
                  <a:lnTo>
                    <a:pt x="620801" y="496468"/>
                  </a:lnTo>
                  <a:lnTo>
                    <a:pt x="617613" y="510984"/>
                  </a:lnTo>
                  <a:lnTo>
                    <a:pt x="577100" y="494665"/>
                  </a:lnTo>
                  <a:lnTo>
                    <a:pt x="577100" y="535266"/>
                  </a:lnTo>
                  <a:lnTo>
                    <a:pt x="617702" y="551675"/>
                  </a:lnTo>
                  <a:lnTo>
                    <a:pt x="617702" y="511467"/>
                  </a:lnTo>
                  <a:lnTo>
                    <a:pt x="620801" y="528078"/>
                  </a:lnTo>
                  <a:lnTo>
                    <a:pt x="629500" y="544499"/>
                  </a:lnTo>
                  <a:lnTo>
                    <a:pt x="642404" y="558419"/>
                  </a:lnTo>
                  <a:lnTo>
                    <a:pt x="658215" y="567994"/>
                  </a:lnTo>
                  <a:lnTo>
                    <a:pt x="674027" y="571195"/>
                  </a:lnTo>
                  <a:lnTo>
                    <a:pt x="686930" y="567702"/>
                  </a:lnTo>
                  <a:lnTo>
                    <a:pt x="695629" y="558317"/>
                  </a:lnTo>
                  <a:lnTo>
                    <a:pt x="698830" y="543801"/>
                  </a:lnTo>
                  <a:lnTo>
                    <a:pt x="695629" y="526707"/>
                  </a:lnTo>
                  <a:lnTo>
                    <a:pt x="686930" y="510286"/>
                  </a:lnTo>
                  <a:lnTo>
                    <a:pt x="674027" y="496366"/>
                  </a:lnTo>
                  <a:lnTo>
                    <a:pt x="658444" y="486930"/>
                  </a:lnTo>
                  <a:lnTo>
                    <a:pt x="698919" y="503275"/>
                  </a:lnTo>
                  <a:close/>
                </a:path>
                <a:path w="930909" h="840740">
                  <a:moveTo>
                    <a:pt x="739533" y="519684"/>
                  </a:moveTo>
                  <a:lnTo>
                    <a:pt x="723722" y="516483"/>
                  </a:lnTo>
                  <a:lnTo>
                    <a:pt x="710819" y="519976"/>
                  </a:lnTo>
                  <a:lnTo>
                    <a:pt x="702119" y="529361"/>
                  </a:lnTo>
                  <a:lnTo>
                    <a:pt x="698931" y="543890"/>
                  </a:lnTo>
                  <a:lnTo>
                    <a:pt x="698931" y="584492"/>
                  </a:lnTo>
                  <a:lnTo>
                    <a:pt x="739533" y="600900"/>
                  </a:lnTo>
                  <a:lnTo>
                    <a:pt x="739533" y="519684"/>
                  </a:lnTo>
                  <a:close/>
                </a:path>
                <a:path w="930909" h="840740">
                  <a:moveTo>
                    <a:pt x="739533" y="479069"/>
                  </a:moveTo>
                  <a:lnTo>
                    <a:pt x="698931" y="462661"/>
                  </a:lnTo>
                  <a:lnTo>
                    <a:pt x="698931" y="503262"/>
                  </a:lnTo>
                  <a:lnTo>
                    <a:pt x="739533" y="519671"/>
                  </a:lnTo>
                  <a:lnTo>
                    <a:pt x="739533" y="479069"/>
                  </a:lnTo>
                  <a:close/>
                </a:path>
                <a:path w="930909" h="840740">
                  <a:moveTo>
                    <a:pt x="808520" y="142201"/>
                  </a:moveTo>
                  <a:lnTo>
                    <a:pt x="783729" y="94754"/>
                  </a:lnTo>
                  <a:lnTo>
                    <a:pt x="752106" y="81978"/>
                  </a:lnTo>
                  <a:lnTo>
                    <a:pt x="739203" y="85471"/>
                  </a:lnTo>
                  <a:lnTo>
                    <a:pt x="730504" y="94869"/>
                  </a:lnTo>
                  <a:lnTo>
                    <a:pt x="727430" y="108813"/>
                  </a:lnTo>
                  <a:lnTo>
                    <a:pt x="727430" y="68808"/>
                  </a:lnTo>
                  <a:lnTo>
                    <a:pt x="711631" y="65620"/>
                  </a:lnTo>
                  <a:lnTo>
                    <a:pt x="698715" y="69100"/>
                  </a:lnTo>
                  <a:lnTo>
                    <a:pt x="690016" y="78498"/>
                  </a:lnTo>
                  <a:lnTo>
                    <a:pt x="686828" y="93014"/>
                  </a:lnTo>
                  <a:lnTo>
                    <a:pt x="686828" y="133616"/>
                  </a:lnTo>
                  <a:lnTo>
                    <a:pt x="711631" y="181051"/>
                  </a:lnTo>
                  <a:lnTo>
                    <a:pt x="768032" y="207035"/>
                  </a:lnTo>
                  <a:lnTo>
                    <a:pt x="764844" y="189941"/>
                  </a:lnTo>
                  <a:lnTo>
                    <a:pt x="756145" y="173520"/>
                  </a:lnTo>
                  <a:lnTo>
                    <a:pt x="743242" y="159600"/>
                  </a:lnTo>
                  <a:lnTo>
                    <a:pt x="727430" y="150025"/>
                  </a:lnTo>
                  <a:lnTo>
                    <a:pt x="727430" y="110070"/>
                  </a:lnTo>
                  <a:lnTo>
                    <a:pt x="752106" y="156819"/>
                  </a:lnTo>
                  <a:lnTo>
                    <a:pt x="783729" y="169595"/>
                  </a:lnTo>
                  <a:lnTo>
                    <a:pt x="796632" y="166103"/>
                  </a:lnTo>
                  <a:lnTo>
                    <a:pt x="805332" y="156718"/>
                  </a:lnTo>
                  <a:lnTo>
                    <a:pt x="808520" y="142201"/>
                  </a:lnTo>
                  <a:close/>
                </a:path>
                <a:path w="930909" h="840740">
                  <a:moveTo>
                    <a:pt x="889863" y="175044"/>
                  </a:moveTo>
                  <a:lnTo>
                    <a:pt x="865060" y="127609"/>
                  </a:lnTo>
                  <a:lnTo>
                    <a:pt x="808647" y="101625"/>
                  </a:lnTo>
                  <a:lnTo>
                    <a:pt x="808647" y="142227"/>
                  </a:lnTo>
                  <a:lnTo>
                    <a:pt x="848906" y="158508"/>
                  </a:lnTo>
                  <a:lnTo>
                    <a:pt x="833348" y="155359"/>
                  </a:lnTo>
                  <a:lnTo>
                    <a:pt x="820445" y="158838"/>
                  </a:lnTo>
                  <a:lnTo>
                    <a:pt x="811733" y="168236"/>
                  </a:lnTo>
                  <a:lnTo>
                    <a:pt x="808545" y="182753"/>
                  </a:lnTo>
                  <a:lnTo>
                    <a:pt x="768045" y="166433"/>
                  </a:lnTo>
                  <a:lnTo>
                    <a:pt x="768045" y="207035"/>
                  </a:lnTo>
                  <a:lnTo>
                    <a:pt x="808647" y="223443"/>
                  </a:lnTo>
                  <a:lnTo>
                    <a:pt x="808647" y="183299"/>
                  </a:lnTo>
                  <a:lnTo>
                    <a:pt x="811733" y="199847"/>
                  </a:lnTo>
                  <a:lnTo>
                    <a:pt x="820445" y="216268"/>
                  </a:lnTo>
                  <a:lnTo>
                    <a:pt x="833348" y="230187"/>
                  </a:lnTo>
                  <a:lnTo>
                    <a:pt x="849147" y="239763"/>
                  </a:lnTo>
                  <a:lnTo>
                    <a:pt x="864958" y="242963"/>
                  </a:lnTo>
                  <a:lnTo>
                    <a:pt x="877874" y="239471"/>
                  </a:lnTo>
                  <a:lnTo>
                    <a:pt x="886574" y="230085"/>
                  </a:lnTo>
                  <a:lnTo>
                    <a:pt x="889762" y="215569"/>
                  </a:lnTo>
                  <a:lnTo>
                    <a:pt x="886574" y="198475"/>
                  </a:lnTo>
                  <a:lnTo>
                    <a:pt x="877874" y="182041"/>
                  </a:lnTo>
                  <a:lnTo>
                    <a:pt x="864958" y="168122"/>
                  </a:lnTo>
                  <a:lnTo>
                    <a:pt x="849376" y="158699"/>
                  </a:lnTo>
                  <a:lnTo>
                    <a:pt x="889863" y="175044"/>
                  </a:lnTo>
                  <a:close/>
                </a:path>
                <a:path w="930909" h="840740">
                  <a:moveTo>
                    <a:pt x="930465" y="191452"/>
                  </a:moveTo>
                  <a:lnTo>
                    <a:pt x="914666" y="188252"/>
                  </a:lnTo>
                  <a:lnTo>
                    <a:pt x="901763" y="191744"/>
                  </a:lnTo>
                  <a:lnTo>
                    <a:pt x="893064" y="201129"/>
                  </a:lnTo>
                  <a:lnTo>
                    <a:pt x="889863" y="215658"/>
                  </a:lnTo>
                  <a:lnTo>
                    <a:pt x="889863" y="256260"/>
                  </a:lnTo>
                  <a:lnTo>
                    <a:pt x="930465" y="272669"/>
                  </a:lnTo>
                  <a:lnTo>
                    <a:pt x="930465" y="191452"/>
                  </a:lnTo>
                  <a:close/>
                </a:path>
                <a:path w="930909" h="840740">
                  <a:moveTo>
                    <a:pt x="930465" y="150837"/>
                  </a:moveTo>
                  <a:lnTo>
                    <a:pt x="889863" y="134429"/>
                  </a:lnTo>
                  <a:lnTo>
                    <a:pt x="889863" y="175031"/>
                  </a:lnTo>
                  <a:lnTo>
                    <a:pt x="930465" y="191439"/>
                  </a:lnTo>
                  <a:lnTo>
                    <a:pt x="930465" y="150837"/>
                  </a:lnTo>
                  <a:close/>
                </a:path>
              </a:pathLst>
            </a:custGeom>
            <a:solidFill>
              <a:srgbClr val="5318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002359"/>
              <a:ext cx="12193270" cy="5855970"/>
            </a:xfrm>
            <a:custGeom>
              <a:avLst/>
              <a:gdLst/>
              <a:ahLst/>
              <a:cxnLst/>
              <a:rect l="l" t="t" r="r" b="b"/>
              <a:pathLst>
                <a:path w="12193270" h="5855970">
                  <a:moveTo>
                    <a:pt x="12193194" y="0"/>
                  </a:moveTo>
                  <a:lnTo>
                    <a:pt x="8128800" y="0"/>
                  </a:lnTo>
                  <a:lnTo>
                    <a:pt x="0" y="12"/>
                  </a:lnTo>
                  <a:lnTo>
                    <a:pt x="0" y="5855640"/>
                  </a:lnTo>
                  <a:lnTo>
                    <a:pt x="2273820" y="5855640"/>
                  </a:lnTo>
                  <a:lnTo>
                    <a:pt x="2369997" y="5854865"/>
                  </a:lnTo>
                  <a:lnTo>
                    <a:pt x="2466454" y="5852515"/>
                  </a:lnTo>
                  <a:lnTo>
                    <a:pt x="2562517" y="5848629"/>
                  </a:lnTo>
                  <a:lnTo>
                    <a:pt x="2658173" y="5843194"/>
                  </a:lnTo>
                  <a:lnTo>
                    <a:pt x="2753423" y="5836234"/>
                  </a:lnTo>
                  <a:lnTo>
                    <a:pt x="2848241" y="5827763"/>
                  </a:lnTo>
                  <a:lnTo>
                    <a:pt x="2942615" y="5817794"/>
                  </a:lnTo>
                  <a:lnTo>
                    <a:pt x="3036544" y="5806338"/>
                  </a:lnTo>
                  <a:lnTo>
                    <a:pt x="3130004" y="5793410"/>
                  </a:lnTo>
                  <a:lnTo>
                    <a:pt x="3222980" y="5779008"/>
                  </a:lnTo>
                  <a:lnTo>
                    <a:pt x="3315474" y="5763158"/>
                  </a:lnTo>
                  <a:lnTo>
                    <a:pt x="3407473" y="5745861"/>
                  </a:lnTo>
                  <a:lnTo>
                    <a:pt x="3498964" y="5727141"/>
                  </a:lnTo>
                  <a:lnTo>
                    <a:pt x="3589921" y="5707011"/>
                  </a:lnTo>
                  <a:lnTo>
                    <a:pt x="3680345" y="5685472"/>
                  </a:lnTo>
                  <a:lnTo>
                    <a:pt x="3770223" y="5662536"/>
                  </a:lnTo>
                  <a:lnTo>
                    <a:pt x="3859542" y="5638228"/>
                  </a:lnTo>
                  <a:lnTo>
                    <a:pt x="3948277" y="5612549"/>
                  </a:lnTo>
                  <a:lnTo>
                    <a:pt x="4036441" y="5585511"/>
                  </a:lnTo>
                  <a:lnTo>
                    <a:pt x="4124007" y="5557126"/>
                  </a:lnTo>
                  <a:lnTo>
                    <a:pt x="4210951" y="5527408"/>
                  </a:lnTo>
                  <a:lnTo>
                    <a:pt x="4297286" y="5496382"/>
                  </a:lnTo>
                  <a:lnTo>
                    <a:pt x="4382986" y="5464035"/>
                  </a:lnTo>
                  <a:lnTo>
                    <a:pt x="4468050" y="5430405"/>
                  </a:lnTo>
                  <a:lnTo>
                    <a:pt x="4552442" y="5395480"/>
                  </a:lnTo>
                  <a:lnTo>
                    <a:pt x="4636173" y="5359298"/>
                  </a:lnTo>
                  <a:lnTo>
                    <a:pt x="4719231" y="5321846"/>
                  </a:lnTo>
                  <a:lnTo>
                    <a:pt x="4801578" y="5283149"/>
                  </a:lnTo>
                  <a:lnTo>
                    <a:pt x="4883239" y="5243207"/>
                  </a:lnTo>
                  <a:lnTo>
                    <a:pt x="4964163" y="5202059"/>
                  </a:lnTo>
                  <a:lnTo>
                    <a:pt x="5044376" y="5159692"/>
                  </a:lnTo>
                  <a:lnTo>
                    <a:pt x="5084203" y="5138051"/>
                  </a:lnTo>
                  <a:lnTo>
                    <a:pt x="5123840" y="5116119"/>
                  </a:lnTo>
                  <a:lnTo>
                    <a:pt x="5163286" y="5093894"/>
                  </a:lnTo>
                  <a:lnTo>
                    <a:pt x="5202555" y="5071364"/>
                  </a:lnTo>
                  <a:lnTo>
                    <a:pt x="5241620" y="5048542"/>
                  </a:lnTo>
                  <a:lnTo>
                    <a:pt x="5280495" y="5025441"/>
                  </a:lnTo>
                  <a:lnTo>
                    <a:pt x="5319179" y="5002034"/>
                  </a:lnTo>
                  <a:lnTo>
                    <a:pt x="5357660" y="4978336"/>
                  </a:lnTo>
                  <a:lnTo>
                    <a:pt x="5395950" y="4954359"/>
                  </a:lnTo>
                  <a:lnTo>
                    <a:pt x="5434050" y="4930102"/>
                  </a:lnTo>
                  <a:lnTo>
                    <a:pt x="5471934" y="4905553"/>
                  </a:lnTo>
                  <a:lnTo>
                    <a:pt x="5509628" y="4880711"/>
                  </a:lnTo>
                  <a:lnTo>
                    <a:pt x="5547106" y="4855603"/>
                  </a:lnTo>
                  <a:lnTo>
                    <a:pt x="5584393" y="4830203"/>
                  </a:lnTo>
                  <a:lnTo>
                    <a:pt x="5621464" y="4804537"/>
                  </a:lnTo>
                  <a:lnTo>
                    <a:pt x="5658332" y="4778578"/>
                  </a:lnTo>
                  <a:lnTo>
                    <a:pt x="5694985" y="4752352"/>
                  </a:lnTo>
                  <a:lnTo>
                    <a:pt x="5731434" y="4725848"/>
                  </a:lnTo>
                  <a:lnTo>
                    <a:pt x="5767667" y="4699076"/>
                  </a:lnTo>
                  <a:lnTo>
                    <a:pt x="5803684" y="4672038"/>
                  </a:lnTo>
                  <a:lnTo>
                    <a:pt x="5839485" y="4644720"/>
                  </a:lnTo>
                  <a:lnTo>
                    <a:pt x="5875071" y="4617136"/>
                  </a:lnTo>
                  <a:lnTo>
                    <a:pt x="5910440" y="4589284"/>
                  </a:lnTo>
                  <a:lnTo>
                    <a:pt x="5945581" y="4561179"/>
                  </a:lnTo>
                  <a:lnTo>
                    <a:pt x="5980519" y="4532795"/>
                  </a:lnTo>
                  <a:lnTo>
                    <a:pt x="6015215" y="4504156"/>
                  </a:lnTo>
                  <a:lnTo>
                    <a:pt x="6049696" y="4475251"/>
                  </a:lnTo>
                  <a:lnTo>
                    <a:pt x="6083947" y="4446092"/>
                  </a:lnTo>
                  <a:lnTo>
                    <a:pt x="6117971" y="4416679"/>
                  </a:lnTo>
                  <a:lnTo>
                    <a:pt x="6151778" y="4386999"/>
                  </a:lnTo>
                  <a:lnTo>
                    <a:pt x="6185344" y="4357078"/>
                  </a:lnTo>
                  <a:lnTo>
                    <a:pt x="6218669" y="4326890"/>
                  </a:lnTo>
                  <a:lnTo>
                    <a:pt x="6251778" y="4296461"/>
                  </a:lnTo>
                  <a:lnTo>
                    <a:pt x="6284646" y="4265777"/>
                  </a:lnTo>
                  <a:lnTo>
                    <a:pt x="6317272" y="4234853"/>
                  </a:lnTo>
                  <a:lnTo>
                    <a:pt x="6349657" y="4203674"/>
                  </a:lnTo>
                  <a:lnTo>
                    <a:pt x="6381813" y="4172242"/>
                  </a:lnTo>
                  <a:lnTo>
                    <a:pt x="6413728" y="4140581"/>
                  </a:lnTo>
                  <a:lnTo>
                    <a:pt x="6445390" y="4108666"/>
                  </a:lnTo>
                  <a:lnTo>
                    <a:pt x="6476822" y="4076509"/>
                  </a:lnTo>
                  <a:lnTo>
                    <a:pt x="6508001" y="4044124"/>
                  </a:lnTo>
                  <a:lnTo>
                    <a:pt x="6538925" y="4011498"/>
                  </a:lnTo>
                  <a:lnTo>
                    <a:pt x="6569608" y="3978630"/>
                  </a:lnTo>
                  <a:lnTo>
                    <a:pt x="6600037" y="3945521"/>
                  </a:lnTo>
                  <a:lnTo>
                    <a:pt x="6630225" y="3912197"/>
                  </a:lnTo>
                  <a:lnTo>
                    <a:pt x="6660147" y="3878630"/>
                  </a:lnTo>
                  <a:lnTo>
                    <a:pt x="6689826" y="3844823"/>
                  </a:lnTo>
                  <a:lnTo>
                    <a:pt x="6719240" y="3810800"/>
                  </a:lnTo>
                  <a:lnTo>
                    <a:pt x="6748399" y="3776548"/>
                  </a:lnTo>
                  <a:lnTo>
                    <a:pt x="6777304" y="3742067"/>
                  </a:lnTo>
                  <a:lnTo>
                    <a:pt x="6805943" y="3707371"/>
                  </a:lnTo>
                  <a:lnTo>
                    <a:pt x="6834327" y="3672433"/>
                  </a:lnTo>
                  <a:lnTo>
                    <a:pt x="6862432" y="3637292"/>
                  </a:lnTo>
                  <a:lnTo>
                    <a:pt x="6890283" y="3601923"/>
                  </a:lnTo>
                  <a:lnTo>
                    <a:pt x="6917868" y="3566337"/>
                  </a:lnTo>
                  <a:lnTo>
                    <a:pt x="6945185" y="3530536"/>
                  </a:lnTo>
                  <a:lnTo>
                    <a:pt x="6972224" y="3494519"/>
                  </a:lnTo>
                  <a:lnTo>
                    <a:pt x="6998995" y="3458286"/>
                  </a:lnTo>
                  <a:lnTo>
                    <a:pt x="7025500" y="3421837"/>
                  </a:lnTo>
                  <a:lnTo>
                    <a:pt x="7051726" y="3385185"/>
                  </a:lnTo>
                  <a:lnTo>
                    <a:pt x="7077684" y="3348317"/>
                  </a:lnTo>
                  <a:lnTo>
                    <a:pt x="7103351" y="3311245"/>
                  </a:lnTo>
                  <a:lnTo>
                    <a:pt x="7128751" y="3273958"/>
                  </a:lnTo>
                  <a:lnTo>
                    <a:pt x="7153859" y="3236480"/>
                  </a:lnTo>
                  <a:lnTo>
                    <a:pt x="7178700" y="3198787"/>
                  </a:lnTo>
                  <a:lnTo>
                    <a:pt x="7203249" y="3160903"/>
                  </a:lnTo>
                  <a:lnTo>
                    <a:pt x="7227506" y="3122803"/>
                  </a:lnTo>
                  <a:lnTo>
                    <a:pt x="7251484" y="3084512"/>
                  </a:lnTo>
                  <a:lnTo>
                    <a:pt x="7275182" y="3046031"/>
                  </a:lnTo>
                  <a:lnTo>
                    <a:pt x="7298588" y="3007347"/>
                  </a:lnTo>
                  <a:lnTo>
                    <a:pt x="7321690" y="2968472"/>
                  </a:lnTo>
                  <a:lnTo>
                    <a:pt x="7344511" y="2929407"/>
                  </a:lnTo>
                  <a:lnTo>
                    <a:pt x="7367041" y="2890139"/>
                  </a:lnTo>
                  <a:lnTo>
                    <a:pt x="7389266" y="2850692"/>
                  </a:lnTo>
                  <a:lnTo>
                    <a:pt x="7411199" y="2811056"/>
                  </a:lnTo>
                  <a:lnTo>
                    <a:pt x="7432840" y="2771229"/>
                  </a:lnTo>
                  <a:lnTo>
                    <a:pt x="7454163" y="2731211"/>
                  </a:lnTo>
                  <a:lnTo>
                    <a:pt x="7475207" y="2691015"/>
                  </a:lnTo>
                  <a:lnTo>
                    <a:pt x="7495934" y="2650642"/>
                  </a:lnTo>
                  <a:lnTo>
                    <a:pt x="7516355" y="2610091"/>
                  </a:lnTo>
                  <a:lnTo>
                    <a:pt x="7536485" y="2569349"/>
                  </a:lnTo>
                  <a:lnTo>
                    <a:pt x="7556297" y="2528430"/>
                  </a:lnTo>
                  <a:lnTo>
                    <a:pt x="7575791" y="2487345"/>
                  </a:lnTo>
                  <a:lnTo>
                    <a:pt x="7594994" y="2446083"/>
                  </a:lnTo>
                  <a:lnTo>
                    <a:pt x="7613878" y="2404643"/>
                  </a:lnTo>
                  <a:lnTo>
                    <a:pt x="7632446" y="2363025"/>
                  </a:lnTo>
                  <a:lnTo>
                    <a:pt x="7650696" y="2321242"/>
                  </a:lnTo>
                  <a:lnTo>
                    <a:pt x="7668628" y="2279294"/>
                  </a:lnTo>
                  <a:lnTo>
                    <a:pt x="7686256" y="2237181"/>
                  </a:lnTo>
                  <a:lnTo>
                    <a:pt x="7703553" y="2194903"/>
                  </a:lnTo>
                  <a:lnTo>
                    <a:pt x="7720533" y="2152446"/>
                  </a:lnTo>
                  <a:lnTo>
                    <a:pt x="7737183" y="2109838"/>
                  </a:lnTo>
                  <a:lnTo>
                    <a:pt x="7753515" y="2067077"/>
                  </a:lnTo>
                  <a:lnTo>
                    <a:pt x="7769530" y="2024138"/>
                  </a:lnTo>
                  <a:lnTo>
                    <a:pt x="7785214" y="1981047"/>
                  </a:lnTo>
                  <a:lnTo>
                    <a:pt x="7800556" y="1937804"/>
                  </a:lnTo>
                  <a:lnTo>
                    <a:pt x="7815580" y="1894408"/>
                  </a:lnTo>
                  <a:lnTo>
                    <a:pt x="7830274" y="1850859"/>
                  </a:lnTo>
                  <a:lnTo>
                    <a:pt x="7844625" y="1807146"/>
                  </a:lnTo>
                  <a:lnTo>
                    <a:pt x="7858658" y="1763293"/>
                  </a:lnTo>
                  <a:lnTo>
                    <a:pt x="7872336" y="1719287"/>
                  </a:lnTo>
                  <a:lnTo>
                    <a:pt x="7885697" y="1675130"/>
                  </a:lnTo>
                  <a:lnTo>
                    <a:pt x="7898701" y="1630832"/>
                  </a:lnTo>
                  <a:lnTo>
                    <a:pt x="7911376" y="1586395"/>
                  </a:lnTo>
                  <a:lnTo>
                    <a:pt x="7923695" y="1541805"/>
                  </a:lnTo>
                  <a:lnTo>
                    <a:pt x="7935684" y="1497076"/>
                  </a:lnTo>
                  <a:lnTo>
                    <a:pt x="7947317" y="1452206"/>
                  </a:lnTo>
                  <a:lnTo>
                    <a:pt x="7958620" y="1407198"/>
                  </a:lnTo>
                  <a:lnTo>
                    <a:pt x="7969567" y="1362049"/>
                  </a:lnTo>
                  <a:lnTo>
                    <a:pt x="7980159" y="1316774"/>
                  </a:lnTo>
                  <a:lnTo>
                    <a:pt x="7990395" y="1271358"/>
                  </a:lnTo>
                  <a:lnTo>
                    <a:pt x="8000289" y="1225816"/>
                  </a:lnTo>
                  <a:lnTo>
                    <a:pt x="8009826" y="1180134"/>
                  </a:lnTo>
                  <a:lnTo>
                    <a:pt x="8019008" y="1134325"/>
                  </a:lnTo>
                  <a:lnTo>
                    <a:pt x="8027835" y="1088390"/>
                  </a:lnTo>
                  <a:lnTo>
                    <a:pt x="8036306" y="1042327"/>
                  </a:lnTo>
                  <a:lnTo>
                    <a:pt x="8044408" y="996149"/>
                  </a:lnTo>
                  <a:lnTo>
                    <a:pt x="8052155" y="949833"/>
                  </a:lnTo>
                  <a:lnTo>
                    <a:pt x="8059534" y="903401"/>
                  </a:lnTo>
                  <a:lnTo>
                    <a:pt x="8066557" y="856856"/>
                  </a:lnTo>
                  <a:lnTo>
                    <a:pt x="8073212" y="810183"/>
                  </a:lnTo>
                  <a:lnTo>
                    <a:pt x="8079486" y="763397"/>
                  </a:lnTo>
                  <a:lnTo>
                    <a:pt x="8085404" y="716483"/>
                  </a:lnTo>
                  <a:lnTo>
                    <a:pt x="8090941" y="669467"/>
                  </a:lnTo>
                  <a:lnTo>
                    <a:pt x="8096123" y="622338"/>
                  </a:lnTo>
                  <a:lnTo>
                    <a:pt x="8100911" y="575094"/>
                  </a:lnTo>
                  <a:lnTo>
                    <a:pt x="8105343" y="527735"/>
                  </a:lnTo>
                  <a:lnTo>
                    <a:pt x="8109382" y="480275"/>
                  </a:lnTo>
                  <a:lnTo>
                    <a:pt x="8113052" y="432701"/>
                  </a:lnTo>
                  <a:lnTo>
                    <a:pt x="8116341" y="385025"/>
                  </a:lnTo>
                  <a:lnTo>
                    <a:pt x="8119250" y="337248"/>
                  </a:lnTo>
                  <a:lnTo>
                    <a:pt x="8121777" y="289369"/>
                  </a:lnTo>
                  <a:lnTo>
                    <a:pt x="8123910" y="241388"/>
                  </a:lnTo>
                  <a:lnTo>
                    <a:pt x="8125663" y="193306"/>
                  </a:lnTo>
                  <a:lnTo>
                    <a:pt x="8127035" y="145135"/>
                  </a:lnTo>
                  <a:lnTo>
                    <a:pt x="8128013" y="96850"/>
                  </a:lnTo>
                  <a:lnTo>
                    <a:pt x="8128597" y="48488"/>
                  </a:lnTo>
                  <a:lnTo>
                    <a:pt x="8128800" y="25"/>
                  </a:lnTo>
                  <a:lnTo>
                    <a:pt x="8128800" y="5855640"/>
                  </a:lnTo>
                  <a:lnTo>
                    <a:pt x="8225637" y="5854865"/>
                  </a:lnTo>
                  <a:lnTo>
                    <a:pt x="8322094" y="5852515"/>
                  </a:lnTo>
                  <a:lnTo>
                    <a:pt x="8418157" y="5848616"/>
                  </a:lnTo>
                  <a:lnTo>
                    <a:pt x="8513813" y="5843194"/>
                  </a:lnTo>
                  <a:lnTo>
                    <a:pt x="8609063" y="5836234"/>
                  </a:lnTo>
                  <a:lnTo>
                    <a:pt x="8703881" y="5827763"/>
                  </a:lnTo>
                  <a:lnTo>
                    <a:pt x="8798255" y="5817794"/>
                  </a:lnTo>
                  <a:lnTo>
                    <a:pt x="8892172" y="5806338"/>
                  </a:lnTo>
                  <a:lnTo>
                    <a:pt x="8985644" y="5793410"/>
                  </a:lnTo>
                  <a:lnTo>
                    <a:pt x="9078620" y="5779008"/>
                  </a:lnTo>
                  <a:lnTo>
                    <a:pt x="9171114" y="5763158"/>
                  </a:lnTo>
                  <a:lnTo>
                    <a:pt x="9263113" y="5745861"/>
                  </a:lnTo>
                  <a:lnTo>
                    <a:pt x="9354604" y="5727141"/>
                  </a:lnTo>
                  <a:lnTo>
                    <a:pt x="9445561" y="5707011"/>
                  </a:lnTo>
                  <a:lnTo>
                    <a:pt x="9535985" y="5685460"/>
                  </a:lnTo>
                  <a:lnTo>
                    <a:pt x="9625863" y="5662536"/>
                  </a:lnTo>
                  <a:lnTo>
                    <a:pt x="9715170" y="5638216"/>
                  </a:lnTo>
                  <a:lnTo>
                    <a:pt x="9803917" y="5612536"/>
                  </a:lnTo>
                  <a:lnTo>
                    <a:pt x="9892081" y="5585498"/>
                  </a:lnTo>
                  <a:lnTo>
                    <a:pt x="9979635" y="5557126"/>
                  </a:lnTo>
                  <a:lnTo>
                    <a:pt x="10066591" y="5527408"/>
                  </a:lnTo>
                  <a:lnTo>
                    <a:pt x="10152926" y="5496382"/>
                  </a:lnTo>
                  <a:lnTo>
                    <a:pt x="10238626" y="5464035"/>
                  </a:lnTo>
                  <a:lnTo>
                    <a:pt x="10323690" y="5430405"/>
                  </a:lnTo>
                  <a:lnTo>
                    <a:pt x="10408082" y="5395480"/>
                  </a:lnTo>
                  <a:lnTo>
                    <a:pt x="10491813" y="5359285"/>
                  </a:lnTo>
                  <a:lnTo>
                    <a:pt x="10574858" y="5321846"/>
                  </a:lnTo>
                  <a:lnTo>
                    <a:pt x="10657218" y="5283136"/>
                  </a:lnTo>
                  <a:lnTo>
                    <a:pt x="10738879" y="5243207"/>
                  </a:lnTo>
                  <a:lnTo>
                    <a:pt x="10819803" y="5202047"/>
                  </a:lnTo>
                  <a:lnTo>
                    <a:pt x="10900016" y="5159680"/>
                  </a:lnTo>
                  <a:lnTo>
                    <a:pt x="10939844" y="5138051"/>
                  </a:lnTo>
                  <a:lnTo>
                    <a:pt x="10979480" y="5116119"/>
                  </a:lnTo>
                  <a:lnTo>
                    <a:pt x="11018926" y="5093881"/>
                  </a:lnTo>
                  <a:lnTo>
                    <a:pt x="11058195" y="5071364"/>
                  </a:lnTo>
                  <a:lnTo>
                    <a:pt x="11097260" y="5048542"/>
                  </a:lnTo>
                  <a:lnTo>
                    <a:pt x="11136135" y="5025428"/>
                  </a:lnTo>
                  <a:lnTo>
                    <a:pt x="11174819" y="5002034"/>
                  </a:lnTo>
                  <a:lnTo>
                    <a:pt x="11213300" y="4978336"/>
                  </a:lnTo>
                  <a:lnTo>
                    <a:pt x="11251590" y="4954359"/>
                  </a:lnTo>
                  <a:lnTo>
                    <a:pt x="11289678" y="4930089"/>
                  </a:lnTo>
                  <a:lnTo>
                    <a:pt x="11327575" y="4905540"/>
                  </a:lnTo>
                  <a:lnTo>
                    <a:pt x="11365268" y="4880711"/>
                  </a:lnTo>
                  <a:lnTo>
                    <a:pt x="11402746" y="4855591"/>
                  </a:lnTo>
                  <a:lnTo>
                    <a:pt x="11440033" y="4830203"/>
                  </a:lnTo>
                  <a:lnTo>
                    <a:pt x="11477104" y="4804524"/>
                  </a:lnTo>
                  <a:lnTo>
                    <a:pt x="11513960" y="4778578"/>
                  </a:lnTo>
                  <a:lnTo>
                    <a:pt x="11550625" y="4752352"/>
                  </a:lnTo>
                  <a:lnTo>
                    <a:pt x="11587074" y="4725848"/>
                  </a:lnTo>
                  <a:lnTo>
                    <a:pt x="11623294" y="4699076"/>
                  </a:lnTo>
                  <a:lnTo>
                    <a:pt x="11659324" y="4672038"/>
                  </a:lnTo>
                  <a:lnTo>
                    <a:pt x="11695125" y="4644720"/>
                  </a:lnTo>
                  <a:lnTo>
                    <a:pt x="11730711" y="4617136"/>
                  </a:lnTo>
                  <a:lnTo>
                    <a:pt x="11766080" y="4589284"/>
                  </a:lnTo>
                  <a:lnTo>
                    <a:pt x="11801221" y="4561167"/>
                  </a:lnTo>
                  <a:lnTo>
                    <a:pt x="11836159" y="4532795"/>
                  </a:lnTo>
                  <a:lnTo>
                    <a:pt x="11870855" y="4504156"/>
                  </a:lnTo>
                  <a:lnTo>
                    <a:pt x="11905336" y="4475251"/>
                  </a:lnTo>
                  <a:lnTo>
                    <a:pt x="11939588" y="4446092"/>
                  </a:lnTo>
                  <a:lnTo>
                    <a:pt x="11973611" y="4416679"/>
                  </a:lnTo>
                  <a:lnTo>
                    <a:pt x="12007418" y="4386999"/>
                  </a:lnTo>
                  <a:lnTo>
                    <a:pt x="12040984" y="4357078"/>
                  </a:lnTo>
                  <a:lnTo>
                    <a:pt x="12074309" y="4326890"/>
                  </a:lnTo>
                  <a:lnTo>
                    <a:pt x="12107418" y="4296461"/>
                  </a:lnTo>
                  <a:lnTo>
                    <a:pt x="12140286" y="4265777"/>
                  </a:lnTo>
                  <a:lnTo>
                    <a:pt x="12172912" y="4234840"/>
                  </a:lnTo>
                  <a:lnTo>
                    <a:pt x="12193194" y="4215320"/>
                  </a:lnTo>
                  <a:lnTo>
                    <a:pt x="12193194" y="0"/>
                  </a:lnTo>
                  <a:close/>
                </a:path>
              </a:pathLst>
            </a:custGeom>
            <a:solidFill>
              <a:srgbClr val="51C2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28799" y="1002347"/>
              <a:ext cx="3615623" cy="180331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40627" y="1002347"/>
              <a:ext cx="452566" cy="46093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2801873"/>
              <a:ext cx="3615623" cy="18069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4605020"/>
              <a:ext cx="1806784" cy="18069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1793" y="4605020"/>
              <a:ext cx="1812630" cy="135520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31793" y="5956427"/>
              <a:ext cx="1320177" cy="4555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28799" y="6408165"/>
              <a:ext cx="2254592" cy="44983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289027" y="1698851"/>
            <a:ext cx="4383101" cy="42575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Regiovisie ouderenzorg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Langer Zelfstandig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Project Langer zelfstandig met </a:t>
            </a:r>
            <a:r>
              <a:rPr lang="nl-NL" sz="3000" b="1" spc="-114" err="1">
                <a:solidFill>
                  <a:srgbClr val="FFFFFF"/>
                </a:solidFill>
                <a:latin typeface="Niramit"/>
                <a:cs typeface="Niramit"/>
              </a:rPr>
              <a:t>reablement</a:t>
            </a:r>
            <a:r>
              <a:rPr lang="nl-NL" sz="3000" b="1" spc="-114">
                <a:solidFill>
                  <a:srgbClr val="FFFFFF"/>
                </a:solidFill>
                <a:latin typeface="Niramit"/>
                <a:cs typeface="Niramit"/>
              </a:rPr>
              <a:t> in Brummen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nl-NL" sz="3000" b="1" spc="-114">
              <a:solidFill>
                <a:srgbClr val="FFFFFF"/>
              </a:solidFill>
              <a:latin typeface="Niramit"/>
              <a:cs typeface="Nirami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3000">
              <a:latin typeface="Niramit"/>
              <a:cs typeface="Nirami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ctrTitle"/>
          </p:nvPr>
        </p:nvSpPr>
        <p:spPr>
          <a:xfrm>
            <a:off x="1257651" y="481909"/>
            <a:ext cx="103685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600" b="1" spc="-135">
                <a:solidFill>
                  <a:srgbClr val="53184D"/>
                </a:solidFill>
                <a:latin typeface="Niramit-SemiBold"/>
                <a:cs typeface="Niramit-SemiBold"/>
              </a:rPr>
              <a:t>Tijd voor verandering</a:t>
            </a:r>
            <a:endParaRPr sz="3600">
              <a:latin typeface="Niramit-SemiBold"/>
              <a:cs typeface="Niramit-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F38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331899" y="1296303"/>
            <a:ext cx="8114665" cy="511678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69900" marR="1278255" indent="-457200"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dirty="0" err="1"/>
              <a:t>Sensire</a:t>
            </a:r>
            <a:r>
              <a:rPr lang="nl-NL" dirty="0"/>
              <a:t>, </a:t>
            </a:r>
            <a:r>
              <a:rPr dirty="0" err="1"/>
              <a:t>Riwis</a:t>
            </a:r>
            <a:r>
              <a:rPr lang="nl-NL" dirty="0"/>
              <a:t>, </a:t>
            </a:r>
            <a:r>
              <a:rPr spc="-10" dirty="0" err="1"/>
              <a:t>Vérian</a:t>
            </a:r>
            <a:r>
              <a:rPr lang="nl-NL" spc="-10" dirty="0"/>
              <a:t>, </a:t>
            </a:r>
            <a:r>
              <a:rPr dirty="0" err="1"/>
              <a:t>Stichting</a:t>
            </a:r>
            <a:r>
              <a:rPr spc="-10" dirty="0"/>
              <a:t> </a:t>
            </a:r>
            <a:r>
              <a:rPr spc="-80" dirty="0" err="1"/>
              <a:t>Welzijn</a:t>
            </a:r>
            <a:r>
              <a:rPr lang="nl-NL" spc="-15" dirty="0"/>
              <a:t> </a:t>
            </a:r>
            <a:r>
              <a:rPr dirty="0" err="1"/>
              <a:t>Brummen</a:t>
            </a:r>
            <a:r>
              <a:rPr lang="nl-NL" dirty="0"/>
              <a:t>, Ergo in Beweging, Fysio Brummen', POH. </a:t>
            </a:r>
          </a:p>
          <a:p>
            <a:pPr marL="469900" marR="1278255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endParaRPr lang="nl-NL" dirty="0"/>
          </a:p>
          <a:p>
            <a:pPr marL="469900" marR="1278255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lang="nl-NL" dirty="0"/>
              <a:t>Toekomstbestendige ouderenzorg</a:t>
            </a:r>
          </a:p>
          <a:p>
            <a:pPr marL="469900" marR="5080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dirty="0"/>
          </a:p>
          <a:p>
            <a:pPr marL="469900" marR="5080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/>
              <a:t>Positieve </a:t>
            </a:r>
            <a:r>
              <a:rPr dirty="0"/>
              <a:t>gezondheid</a:t>
            </a:r>
            <a:r>
              <a:rPr spc="-110" dirty="0"/>
              <a:t> </a:t>
            </a:r>
            <a:r>
              <a:rPr dirty="0"/>
              <a:t>en</a:t>
            </a:r>
            <a:r>
              <a:rPr spc="-110" dirty="0"/>
              <a:t> </a:t>
            </a:r>
            <a:r>
              <a:rPr lang="nl-NL" spc="-10" dirty="0"/>
              <a:t>R</a:t>
            </a:r>
            <a:r>
              <a:rPr spc="-10" dirty="0"/>
              <a:t>eablement</a:t>
            </a:r>
            <a:endParaRPr lang="nl-NL" spc="-110" dirty="0"/>
          </a:p>
          <a:p>
            <a:pPr marL="469900" marR="5080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spc="-110" dirty="0"/>
          </a:p>
          <a:p>
            <a:pPr marL="469900" marR="5080" indent="-457200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spc="-30" dirty="0"/>
              <a:t>V</a:t>
            </a:r>
            <a:r>
              <a:rPr spc="-30" dirty="0" err="1"/>
              <a:t>erbeteren</a:t>
            </a:r>
            <a:r>
              <a:rPr spc="-60" dirty="0"/>
              <a:t> </a:t>
            </a:r>
            <a:r>
              <a:rPr spc="-25" dirty="0"/>
              <a:t>van </a:t>
            </a:r>
            <a:r>
              <a:rPr spc="-25" dirty="0" err="1"/>
              <a:t>zelfstandigheid</a:t>
            </a:r>
            <a:r>
              <a:rPr spc="-110" dirty="0"/>
              <a:t> </a:t>
            </a:r>
            <a:r>
              <a:rPr dirty="0"/>
              <a:t>en</a:t>
            </a:r>
            <a:r>
              <a:rPr spc="-105" dirty="0"/>
              <a:t> </a:t>
            </a:r>
            <a:r>
              <a:rPr spc="-10" dirty="0" err="1"/>
              <a:t>welbevinden</a:t>
            </a:r>
            <a:r>
              <a:rPr spc="-105" dirty="0"/>
              <a:t> </a:t>
            </a:r>
            <a:r>
              <a:rPr spc="-10" dirty="0"/>
              <a:t>van</a:t>
            </a:r>
            <a:r>
              <a:rPr spc="-105" dirty="0"/>
              <a:t> </a:t>
            </a:r>
            <a:r>
              <a:rPr dirty="0" err="1"/>
              <a:t>ouderen</a:t>
            </a:r>
            <a:r>
              <a:rPr lang="nl-NL" dirty="0"/>
              <a:t> en</a:t>
            </a:r>
            <a:r>
              <a:rPr spc="-90" dirty="0"/>
              <a:t> </a:t>
            </a:r>
            <a:r>
              <a:rPr spc="-50" dirty="0" err="1"/>
              <a:t>daarbij</a:t>
            </a:r>
            <a:r>
              <a:rPr spc="-90" dirty="0"/>
              <a:t> </a:t>
            </a:r>
            <a:r>
              <a:rPr dirty="0" err="1"/>
              <a:t>hun</a:t>
            </a:r>
            <a:r>
              <a:rPr spc="-90" dirty="0"/>
              <a:t> </a:t>
            </a:r>
            <a:r>
              <a:rPr spc="-30" dirty="0" err="1"/>
              <a:t>directe</a:t>
            </a:r>
            <a:r>
              <a:rPr spc="-90" dirty="0"/>
              <a:t> </a:t>
            </a:r>
            <a:r>
              <a:rPr dirty="0" err="1"/>
              <a:t>sociale</a:t>
            </a:r>
            <a:r>
              <a:rPr spc="-90" dirty="0"/>
              <a:t> </a:t>
            </a:r>
            <a:r>
              <a:rPr lang="nl-NL" spc="-10" dirty="0"/>
              <a:t>netwerk</a:t>
            </a:r>
            <a:r>
              <a:rPr lang="en-US" spc="-10" dirty="0"/>
              <a:t> b</a:t>
            </a:r>
            <a:r>
              <a:rPr lang="nl-NL" spc="-45" dirty="0" err="1"/>
              <a:t>etrekken</a:t>
            </a:r>
            <a:r>
              <a:rPr spc="-10" dirty="0"/>
              <a:t>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sp>
          <p:nvSpPr>
            <p:cNvPr id="5" name="object 5"/>
            <p:cNvSpPr/>
            <p:nvPr/>
          </p:nvSpPr>
          <p:spPr>
            <a:xfrm>
              <a:off x="10434497" y="12"/>
              <a:ext cx="1758950" cy="6858000"/>
            </a:xfrm>
            <a:custGeom>
              <a:avLst/>
              <a:gdLst/>
              <a:ahLst/>
              <a:cxnLst/>
              <a:rect l="l" t="t" r="r" b="b"/>
              <a:pathLst>
                <a:path w="1758950" h="6858000">
                  <a:moveTo>
                    <a:pt x="586232" y="6287795"/>
                  </a:moveTo>
                  <a:lnTo>
                    <a:pt x="0" y="6287795"/>
                  </a:lnTo>
                  <a:lnTo>
                    <a:pt x="0" y="6857987"/>
                  </a:lnTo>
                  <a:lnTo>
                    <a:pt x="586232" y="6857987"/>
                  </a:lnTo>
                  <a:lnTo>
                    <a:pt x="586232" y="6287795"/>
                  </a:lnTo>
                  <a:close/>
                </a:path>
                <a:path w="1758950" h="6858000">
                  <a:moveTo>
                    <a:pt x="586232" y="5994666"/>
                  </a:moveTo>
                  <a:lnTo>
                    <a:pt x="582396" y="5947130"/>
                  </a:lnTo>
                  <a:lnTo>
                    <a:pt x="571284" y="5902020"/>
                  </a:lnTo>
                  <a:lnTo>
                    <a:pt x="553516" y="5859970"/>
                  </a:lnTo>
                  <a:lnTo>
                    <a:pt x="529678" y="5821565"/>
                  </a:lnTo>
                  <a:lnTo>
                    <a:pt x="500380" y="5787402"/>
                  </a:lnTo>
                  <a:lnTo>
                    <a:pt x="466217" y="5758116"/>
                  </a:lnTo>
                  <a:lnTo>
                    <a:pt x="427812" y="5734278"/>
                  </a:lnTo>
                  <a:lnTo>
                    <a:pt x="385762" y="5716498"/>
                  </a:lnTo>
                  <a:lnTo>
                    <a:pt x="340652" y="5705399"/>
                  </a:lnTo>
                  <a:lnTo>
                    <a:pt x="293116" y="5701550"/>
                  </a:lnTo>
                  <a:lnTo>
                    <a:pt x="245567" y="5705399"/>
                  </a:lnTo>
                  <a:lnTo>
                    <a:pt x="200456" y="5716498"/>
                  </a:lnTo>
                  <a:lnTo>
                    <a:pt x="158407" y="5734278"/>
                  </a:lnTo>
                  <a:lnTo>
                    <a:pt x="120002" y="5758116"/>
                  </a:lnTo>
                  <a:lnTo>
                    <a:pt x="85839" y="5787402"/>
                  </a:lnTo>
                  <a:lnTo>
                    <a:pt x="56553" y="5821565"/>
                  </a:lnTo>
                  <a:lnTo>
                    <a:pt x="32715" y="5859970"/>
                  </a:lnTo>
                  <a:lnTo>
                    <a:pt x="14935" y="5902020"/>
                  </a:lnTo>
                  <a:lnTo>
                    <a:pt x="3835" y="5947130"/>
                  </a:lnTo>
                  <a:lnTo>
                    <a:pt x="0" y="5994666"/>
                  </a:lnTo>
                  <a:lnTo>
                    <a:pt x="3835" y="6042215"/>
                  </a:lnTo>
                  <a:lnTo>
                    <a:pt x="14935" y="6087326"/>
                  </a:lnTo>
                  <a:lnTo>
                    <a:pt x="32715" y="6129375"/>
                  </a:lnTo>
                  <a:lnTo>
                    <a:pt x="56553" y="6167780"/>
                  </a:lnTo>
                  <a:lnTo>
                    <a:pt x="85839" y="6201943"/>
                  </a:lnTo>
                  <a:lnTo>
                    <a:pt x="120002" y="6231229"/>
                  </a:lnTo>
                  <a:lnTo>
                    <a:pt x="158407" y="6255067"/>
                  </a:lnTo>
                  <a:lnTo>
                    <a:pt x="200456" y="6272847"/>
                  </a:lnTo>
                  <a:lnTo>
                    <a:pt x="245567" y="6283947"/>
                  </a:lnTo>
                  <a:lnTo>
                    <a:pt x="293116" y="6287782"/>
                  </a:lnTo>
                  <a:lnTo>
                    <a:pt x="340652" y="6283947"/>
                  </a:lnTo>
                  <a:lnTo>
                    <a:pt x="385762" y="6272847"/>
                  </a:lnTo>
                  <a:lnTo>
                    <a:pt x="427812" y="6255067"/>
                  </a:lnTo>
                  <a:lnTo>
                    <a:pt x="466217" y="6231229"/>
                  </a:lnTo>
                  <a:lnTo>
                    <a:pt x="500380" y="6201943"/>
                  </a:lnTo>
                  <a:lnTo>
                    <a:pt x="529678" y="6167780"/>
                  </a:lnTo>
                  <a:lnTo>
                    <a:pt x="553516" y="6129375"/>
                  </a:lnTo>
                  <a:lnTo>
                    <a:pt x="571284" y="6087326"/>
                  </a:lnTo>
                  <a:lnTo>
                    <a:pt x="582396" y="6042215"/>
                  </a:lnTo>
                  <a:lnTo>
                    <a:pt x="586232" y="5994666"/>
                  </a:lnTo>
                  <a:close/>
                </a:path>
                <a:path w="1758950" h="6858000">
                  <a:moveTo>
                    <a:pt x="586232" y="2184158"/>
                  </a:moveTo>
                  <a:lnTo>
                    <a:pt x="293116" y="2184158"/>
                  </a:lnTo>
                  <a:lnTo>
                    <a:pt x="0" y="2184158"/>
                  </a:lnTo>
                  <a:lnTo>
                    <a:pt x="0" y="2770390"/>
                  </a:lnTo>
                  <a:lnTo>
                    <a:pt x="586232" y="2770390"/>
                  </a:lnTo>
                  <a:lnTo>
                    <a:pt x="586232" y="2184158"/>
                  </a:lnTo>
                  <a:close/>
                </a:path>
                <a:path w="1758950" h="6858000">
                  <a:moveTo>
                    <a:pt x="586232" y="1891042"/>
                  </a:moveTo>
                  <a:lnTo>
                    <a:pt x="582396" y="1843493"/>
                  </a:lnTo>
                  <a:lnTo>
                    <a:pt x="571284" y="1798396"/>
                  </a:lnTo>
                  <a:lnTo>
                    <a:pt x="553516" y="1756333"/>
                  </a:lnTo>
                  <a:lnTo>
                    <a:pt x="529678" y="1717929"/>
                  </a:lnTo>
                  <a:lnTo>
                    <a:pt x="500380" y="1683778"/>
                  </a:lnTo>
                  <a:lnTo>
                    <a:pt x="466217" y="1654479"/>
                  </a:lnTo>
                  <a:lnTo>
                    <a:pt x="427812" y="1630641"/>
                  </a:lnTo>
                  <a:lnTo>
                    <a:pt x="385762" y="1612861"/>
                  </a:lnTo>
                  <a:lnTo>
                    <a:pt x="340652" y="1601762"/>
                  </a:lnTo>
                  <a:lnTo>
                    <a:pt x="293116" y="1597926"/>
                  </a:lnTo>
                  <a:lnTo>
                    <a:pt x="245567" y="1601762"/>
                  </a:lnTo>
                  <a:lnTo>
                    <a:pt x="200456" y="1612861"/>
                  </a:lnTo>
                  <a:lnTo>
                    <a:pt x="158407" y="1630641"/>
                  </a:lnTo>
                  <a:lnTo>
                    <a:pt x="120002" y="1654479"/>
                  </a:lnTo>
                  <a:lnTo>
                    <a:pt x="85839" y="1683778"/>
                  </a:lnTo>
                  <a:lnTo>
                    <a:pt x="56553" y="1717929"/>
                  </a:lnTo>
                  <a:lnTo>
                    <a:pt x="32715" y="1756333"/>
                  </a:lnTo>
                  <a:lnTo>
                    <a:pt x="14935" y="1798396"/>
                  </a:lnTo>
                  <a:lnTo>
                    <a:pt x="3835" y="1843493"/>
                  </a:lnTo>
                  <a:lnTo>
                    <a:pt x="0" y="1891042"/>
                  </a:lnTo>
                  <a:lnTo>
                    <a:pt x="3835" y="1938591"/>
                  </a:lnTo>
                  <a:lnTo>
                    <a:pt x="14935" y="1983689"/>
                  </a:lnTo>
                  <a:lnTo>
                    <a:pt x="32715" y="2025751"/>
                  </a:lnTo>
                  <a:lnTo>
                    <a:pt x="56553" y="2064156"/>
                  </a:lnTo>
                  <a:lnTo>
                    <a:pt x="85839" y="2098306"/>
                  </a:lnTo>
                  <a:lnTo>
                    <a:pt x="120002" y="2127605"/>
                  </a:lnTo>
                  <a:lnTo>
                    <a:pt x="158407" y="2151443"/>
                  </a:lnTo>
                  <a:lnTo>
                    <a:pt x="200456" y="2169210"/>
                  </a:lnTo>
                  <a:lnTo>
                    <a:pt x="245567" y="2180323"/>
                  </a:lnTo>
                  <a:lnTo>
                    <a:pt x="293116" y="2184158"/>
                  </a:lnTo>
                  <a:lnTo>
                    <a:pt x="340652" y="2180323"/>
                  </a:lnTo>
                  <a:lnTo>
                    <a:pt x="385762" y="2169210"/>
                  </a:lnTo>
                  <a:lnTo>
                    <a:pt x="427812" y="2151443"/>
                  </a:lnTo>
                  <a:lnTo>
                    <a:pt x="466217" y="2127605"/>
                  </a:lnTo>
                  <a:lnTo>
                    <a:pt x="500380" y="2098306"/>
                  </a:lnTo>
                  <a:lnTo>
                    <a:pt x="529678" y="2064156"/>
                  </a:lnTo>
                  <a:lnTo>
                    <a:pt x="553516" y="2025751"/>
                  </a:lnTo>
                  <a:lnTo>
                    <a:pt x="571284" y="1983689"/>
                  </a:lnTo>
                  <a:lnTo>
                    <a:pt x="582396" y="1938591"/>
                  </a:lnTo>
                  <a:lnTo>
                    <a:pt x="586232" y="1891042"/>
                  </a:lnTo>
                  <a:close/>
                </a:path>
                <a:path w="1758950" h="6858000">
                  <a:moveTo>
                    <a:pt x="1758086" y="1597926"/>
                  </a:moveTo>
                  <a:lnTo>
                    <a:pt x="1756143" y="1549844"/>
                  </a:lnTo>
                  <a:lnTo>
                    <a:pt x="1750415" y="1502841"/>
                  </a:lnTo>
                  <a:lnTo>
                    <a:pt x="1741043" y="1457045"/>
                  </a:lnTo>
                  <a:lnTo>
                    <a:pt x="1728203" y="1412633"/>
                  </a:lnTo>
                  <a:lnTo>
                    <a:pt x="1712010" y="1369733"/>
                  </a:lnTo>
                  <a:lnTo>
                    <a:pt x="1692656" y="1328521"/>
                  </a:lnTo>
                  <a:lnTo>
                    <a:pt x="1670253" y="1289126"/>
                  </a:lnTo>
                  <a:lnTo>
                    <a:pt x="1644980" y="1251712"/>
                  </a:lnTo>
                  <a:lnTo>
                    <a:pt x="1616964" y="1216418"/>
                  </a:lnTo>
                  <a:lnTo>
                    <a:pt x="1586382" y="1183398"/>
                  </a:lnTo>
                  <a:lnTo>
                    <a:pt x="1553362" y="1152804"/>
                  </a:lnTo>
                  <a:lnTo>
                    <a:pt x="1518069" y="1124800"/>
                  </a:lnTo>
                  <a:lnTo>
                    <a:pt x="1480654" y="1099527"/>
                  </a:lnTo>
                  <a:lnTo>
                    <a:pt x="1441259" y="1077125"/>
                  </a:lnTo>
                  <a:lnTo>
                    <a:pt x="1400035" y="1057757"/>
                  </a:lnTo>
                  <a:lnTo>
                    <a:pt x="1357147" y="1041577"/>
                  </a:lnTo>
                  <a:lnTo>
                    <a:pt x="1312735" y="1028725"/>
                  </a:lnTo>
                  <a:lnTo>
                    <a:pt x="1266939" y="1019365"/>
                  </a:lnTo>
                  <a:lnTo>
                    <a:pt x="1219936" y="1013637"/>
                  </a:lnTo>
                  <a:lnTo>
                    <a:pt x="1171854" y="1011694"/>
                  </a:lnTo>
                  <a:lnTo>
                    <a:pt x="1122667" y="1013726"/>
                  </a:lnTo>
                  <a:lnTo>
                    <a:pt x="1074610" y="1019721"/>
                  </a:lnTo>
                  <a:lnTo>
                    <a:pt x="1027836" y="1029512"/>
                  </a:lnTo>
                  <a:lnTo>
                    <a:pt x="982510" y="1042936"/>
                  </a:lnTo>
                  <a:lnTo>
                    <a:pt x="938796" y="1059853"/>
                  </a:lnTo>
                  <a:lnTo>
                    <a:pt x="896848" y="1080071"/>
                  </a:lnTo>
                  <a:lnTo>
                    <a:pt x="856830" y="1103439"/>
                  </a:lnTo>
                  <a:lnTo>
                    <a:pt x="818908" y="1129792"/>
                  </a:lnTo>
                  <a:lnTo>
                    <a:pt x="783247" y="1158989"/>
                  </a:lnTo>
                  <a:lnTo>
                    <a:pt x="749998" y="1190840"/>
                  </a:lnTo>
                  <a:lnTo>
                    <a:pt x="719340" y="1225207"/>
                  </a:lnTo>
                  <a:lnTo>
                    <a:pt x="691413" y="1261910"/>
                  </a:lnTo>
                  <a:lnTo>
                    <a:pt x="666381" y="1300810"/>
                  </a:lnTo>
                  <a:lnTo>
                    <a:pt x="644423" y="1341716"/>
                  </a:lnTo>
                  <a:lnTo>
                    <a:pt x="625690" y="1384490"/>
                  </a:lnTo>
                  <a:lnTo>
                    <a:pt x="610336" y="1428953"/>
                  </a:lnTo>
                  <a:lnTo>
                    <a:pt x="598538" y="1474952"/>
                  </a:lnTo>
                  <a:lnTo>
                    <a:pt x="590448" y="1522336"/>
                  </a:lnTo>
                  <a:lnTo>
                    <a:pt x="586232" y="1570926"/>
                  </a:lnTo>
                  <a:lnTo>
                    <a:pt x="586232" y="1011694"/>
                  </a:lnTo>
                  <a:lnTo>
                    <a:pt x="1171854" y="1011694"/>
                  </a:lnTo>
                  <a:lnTo>
                    <a:pt x="1172464" y="1011694"/>
                  </a:lnTo>
                  <a:lnTo>
                    <a:pt x="1172464" y="426326"/>
                  </a:lnTo>
                  <a:lnTo>
                    <a:pt x="586232" y="426326"/>
                  </a:lnTo>
                  <a:lnTo>
                    <a:pt x="554113" y="426326"/>
                  </a:lnTo>
                  <a:lnTo>
                    <a:pt x="505904" y="430911"/>
                  </a:lnTo>
                  <a:lnTo>
                    <a:pt x="458914" y="439318"/>
                  </a:lnTo>
                  <a:lnTo>
                    <a:pt x="413296" y="451383"/>
                  </a:lnTo>
                  <a:lnTo>
                    <a:pt x="369201" y="466940"/>
                  </a:lnTo>
                  <a:lnTo>
                    <a:pt x="326809" y="485825"/>
                  </a:lnTo>
                  <a:lnTo>
                    <a:pt x="286270" y="507898"/>
                  </a:lnTo>
                  <a:lnTo>
                    <a:pt x="247738" y="532993"/>
                  </a:lnTo>
                  <a:lnTo>
                    <a:pt x="211366" y="560946"/>
                  </a:lnTo>
                  <a:lnTo>
                    <a:pt x="177330" y="591591"/>
                  </a:lnTo>
                  <a:lnTo>
                    <a:pt x="145783" y="624789"/>
                  </a:lnTo>
                  <a:lnTo>
                    <a:pt x="116890" y="660361"/>
                  </a:lnTo>
                  <a:lnTo>
                    <a:pt x="90792" y="698169"/>
                  </a:lnTo>
                  <a:lnTo>
                    <a:pt x="67652" y="738035"/>
                  </a:lnTo>
                  <a:lnTo>
                    <a:pt x="47650" y="779805"/>
                  </a:lnTo>
                  <a:lnTo>
                    <a:pt x="30911" y="823328"/>
                  </a:lnTo>
                  <a:lnTo>
                    <a:pt x="17627" y="868438"/>
                  </a:lnTo>
                  <a:lnTo>
                    <a:pt x="7937" y="914971"/>
                  </a:lnTo>
                  <a:lnTo>
                    <a:pt x="2006" y="962774"/>
                  </a:lnTo>
                  <a:lnTo>
                    <a:pt x="0" y="1011694"/>
                  </a:lnTo>
                  <a:lnTo>
                    <a:pt x="0" y="1597926"/>
                  </a:lnTo>
                  <a:lnTo>
                    <a:pt x="293116" y="1597926"/>
                  </a:lnTo>
                  <a:lnTo>
                    <a:pt x="585622" y="1597926"/>
                  </a:lnTo>
                  <a:lnTo>
                    <a:pt x="587565" y="1646008"/>
                  </a:lnTo>
                  <a:lnTo>
                    <a:pt x="593293" y="1693011"/>
                  </a:lnTo>
                  <a:lnTo>
                    <a:pt x="602665" y="1738807"/>
                  </a:lnTo>
                  <a:lnTo>
                    <a:pt x="615505" y="1783219"/>
                  </a:lnTo>
                  <a:lnTo>
                    <a:pt x="631698" y="1826120"/>
                  </a:lnTo>
                  <a:lnTo>
                    <a:pt x="651052" y="1867331"/>
                  </a:lnTo>
                  <a:lnTo>
                    <a:pt x="673455" y="1906727"/>
                  </a:lnTo>
                  <a:lnTo>
                    <a:pt x="698728" y="1944154"/>
                  </a:lnTo>
                  <a:lnTo>
                    <a:pt x="726744" y="1979434"/>
                  </a:lnTo>
                  <a:lnTo>
                    <a:pt x="757326" y="2012454"/>
                  </a:lnTo>
                  <a:lnTo>
                    <a:pt x="790346" y="2043036"/>
                  </a:lnTo>
                  <a:lnTo>
                    <a:pt x="825639" y="2071052"/>
                  </a:lnTo>
                  <a:lnTo>
                    <a:pt x="863053" y="2096325"/>
                  </a:lnTo>
                  <a:lnTo>
                    <a:pt x="902449" y="2118728"/>
                  </a:lnTo>
                  <a:lnTo>
                    <a:pt x="943673" y="2138083"/>
                  </a:lnTo>
                  <a:lnTo>
                    <a:pt x="986561" y="2154275"/>
                  </a:lnTo>
                  <a:lnTo>
                    <a:pt x="1030973" y="2167115"/>
                  </a:lnTo>
                  <a:lnTo>
                    <a:pt x="1076769" y="2176488"/>
                  </a:lnTo>
                  <a:lnTo>
                    <a:pt x="1123772" y="2182215"/>
                  </a:lnTo>
                  <a:lnTo>
                    <a:pt x="1171854" y="2184158"/>
                  </a:lnTo>
                  <a:lnTo>
                    <a:pt x="1219936" y="2182215"/>
                  </a:lnTo>
                  <a:lnTo>
                    <a:pt x="1266939" y="2176488"/>
                  </a:lnTo>
                  <a:lnTo>
                    <a:pt x="1312735" y="2167115"/>
                  </a:lnTo>
                  <a:lnTo>
                    <a:pt x="1357147" y="2154275"/>
                  </a:lnTo>
                  <a:lnTo>
                    <a:pt x="1400035" y="2138083"/>
                  </a:lnTo>
                  <a:lnTo>
                    <a:pt x="1441259" y="2118728"/>
                  </a:lnTo>
                  <a:lnTo>
                    <a:pt x="1480654" y="2096325"/>
                  </a:lnTo>
                  <a:lnTo>
                    <a:pt x="1518069" y="2071052"/>
                  </a:lnTo>
                  <a:lnTo>
                    <a:pt x="1553362" y="2043036"/>
                  </a:lnTo>
                  <a:lnTo>
                    <a:pt x="1586382" y="2012454"/>
                  </a:lnTo>
                  <a:lnTo>
                    <a:pt x="1616964" y="1979434"/>
                  </a:lnTo>
                  <a:lnTo>
                    <a:pt x="1644980" y="1944154"/>
                  </a:lnTo>
                  <a:lnTo>
                    <a:pt x="1670253" y="1906727"/>
                  </a:lnTo>
                  <a:lnTo>
                    <a:pt x="1692656" y="1867331"/>
                  </a:lnTo>
                  <a:lnTo>
                    <a:pt x="1712010" y="1826120"/>
                  </a:lnTo>
                  <a:lnTo>
                    <a:pt x="1728203" y="1783219"/>
                  </a:lnTo>
                  <a:lnTo>
                    <a:pt x="1741043" y="1738807"/>
                  </a:lnTo>
                  <a:lnTo>
                    <a:pt x="1750415" y="1693011"/>
                  </a:lnTo>
                  <a:lnTo>
                    <a:pt x="1756143" y="1646008"/>
                  </a:lnTo>
                  <a:lnTo>
                    <a:pt x="1758086" y="1597926"/>
                  </a:lnTo>
                  <a:close/>
                </a:path>
                <a:path w="1758950" h="6858000">
                  <a:moveTo>
                    <a:pt x="1758480" y="6857987"/>
                  </a:moveTo>
                  <a:lnTo>
                    <a:pt x="1755355" y="6811035"/>
                  </a:lnTo>
                  <a:lnTo>
                    <a:pt x="1748612" y="6765150"/>
                  </a:lnTo>
                  <a:lnTo>
                    <a:pt x="1738388" y="6720497"/>
                  </a:lnTo>
                  <a:lnTo>
                    <a:pt x="1724837" y="6677203"/>
                  </a:lnTo>
                  <a:lnTo>
                    <a:pt x="1708111" y="6635432"/>
                  </a:lnTo>
                  <a:lnTo>
                    <a:pt x="1688338" y="6595313"/>
                  </a:lnTo>
                  <a:lnTo>
                    <a:pt x="1665668" y="6556984"/>
                  </a:lnTo>
                  <a:lnTo>
                    <a:pt x="1640243" y="6520612"/>
                  </a:lnTo>
                  <a:lnTo>
                    <a:pt x="1612201" y="6486322"/>
                  </a:lnTo>
                  <a:lnTo>
                    <a:pt x="1581696" y="6454254"/>
                  </a:lnTo>
                  <a:lnTo>
                    <a:pt x="1548866" y="6424562"/>
                  </a:lnTo>
                  <a:lnTo>
                    <a:pt x="1513852" y="6397384"/>
                  </a:lnTo>
                  <a:lnTo>
                    <a:pt x="1476806" y="6372873"/>
                  </a:lnTo>
                  <a:lnTo>
                    <a:pt x="1437855" y="6351156"/>
                  </a:lnTo>
                  <a:lnTo>
                    <a:pt x="1397165" y="6332398"/>
                  </a:lnTo>
                  <a:lnTo>
                    <a:pt x="1354861" y="6316726"/>
                  </a:lnTo>
                  <a:lnTo>
                    <a:pt x="1311097" y="6304280"/>
                  </a:lnTo>
                  <a:lnTo>
                    <a:pt x="1266012" y="6295212"/>
                  </a:lnTo>
                  <a:lnTo>
                    <a:pt x="1219758" y="6289675"/>
                  </a:lnTo>
                  <a:lnTo>
                    <a:pt x="1172464" y="6287795"/>
                  </a:lnTo>
                  <a:lnTo>
                    <a:pt x="586232" y="6287795"/>
                  </a:lnTo>
                  <a:lnTo>
                    <a:pt x="588200" y="6336131"/>
                  </a:lnTo>
                  <a:lnTo>
                    <a:pt x="593979" y="6383388"/>
                  </a:lnTo>
                  <a:lnTo>
                    <a:pt x="603453" y="6429400"/>
                  </a:lnTo>
                  <a:lnTo>
                    <a:pt x="616432" y="6474028"/>
                  </a:lnTo>
                  <a:lnTo>
                    <a:pt x="632777" y="6517119"/>
                  </a:lnTo>
                  <a:lnTo>
                    <a:pt x="652335" y="6558508"/>
                  </a:lnTo>
                  <a:lnTo>
                    <a:pt x="674966" y="6598044"/>
                  </a:lnTo>
                  <a:lnTo>
                    <a:pt x="700493" y="6635585"/>
                  </a:lnTo>
                  <a:lnTo>
                    <a:pt x="728764" y="6670967"/>
                  </a:lnTo>
                  <a:lnTo>
                    <a:pt x="759650" y="6704038"/>
                  </a:lnTo>
                  <a:lnTo>
                    <a:pt x="792975" y="6734645"/>
                  </a:lnTo>
                  <a:lnTo>
                    <a:pt x="828598" y="6762636"/>
                  </a:lnTo>
                  <a:lnTo>
                    <a:pt x="866355" y="6787858"/>
                  </a:lnTo>
                  <a:lnTo>
                    <a:pt x="906106" y="6810159"/>
                  </a:lnTo>
                  <a:lnTo>
                    <a:pt x="947686" y="6829387"/>
                  </a:lnTo>
                  <a:lnTo>
                    <a:pt x="990942" y="6845389"/>
                  </a:lnTo>
                  <a:lnTo>
                    <a:pt x="1035735" y="6857987"/>
                  </a:lnTo>
                  <a:lnTo>
                    <a:pt x="1758480" y="6857987"/>
                  </a:lnTo>
                  <a:close/>
                </a:path>
                <a:path w="1758950" h="6858000">
                  <a:moveTo>
                    <a:pt x="1758696" y="3942854"/>
                  </a:moveTo>
                  <a:lnTo>
                    <a:pt x="1746123" y="3942854"/>
                  </a:lnTo>
                  <a:lnTo>
                    <a:pt x="1746123" y="4529594"/>
                  </a:lnTo>
                  <a:lnTo>
                    <a:pt x="1710613" y="4531030"/>
                  </a:lnTo>
                  <a:lnTo>
                    <a:pt x="1663598" y="4536757"/>
                  </a:lnTo>
                  <a:lnTo>
                    <a:pt x="1617814" y="4546130"/>
                  </a:lnTo>
                  <a:lnTo>
                    <a:pt x="1573403" y="4558982"/>
                  </a:lnTo>
                  <a:lnTo>
                    <a:pt x="1530502" y="4575162"/>
                  </a:lnTo>
                  <a:lnTo>
                    <a:pt x="1489290" y="4594530"/>
                  </a:lnTo>
                  <a:lnTo>
                    <a:pt x="1449895" y="4616920"/>
                  </a:lnTo>
                  <a:lnTo>
                    <a:pt x="1412468" y="4642205"/>
                  </a:lnTo>
                  <a:lnTo>
                    <a:pt x="1377175" y="4670209"/>
                  </a:lnTo>
                  <a:lnTo>
                    <a:pt x="1344168" y="4700790"/>
                  </a:lnTo>
                  <a:lnTo>
                    <a:pt x="1313573" y="4733810"/>
                  </a:lnTo>
                  <a:lnTo>
                    <a:pt x="1285570" y="4769104"/>
                  </a:lnTo>
                  <a:lnTo>
                    <a:pt x="1260297" y="4806518"/>
                  </a:lnTo>
                  <a:lnTo>
                    <a:pt x="1237894" y="4845913"/>
                  </a:lnTo>
                  <a:lnTo>
                    <a:pt x="1218526" y="4887138"/>
                  </a:lnTo>
                  <a:lnTo>
                    <a:pt x="1202347" y="4930025"/>
                  </a:lnTo>
                  <a:lnTo>
                    <a:pt x="1189507" y="4974450"/>
                  </a:lnTo>
                  <a:lnTo>
                    <a:pt x="1180134" y="5020234"/>
                  </a:lnTo>
                  <a:lnTo>
                    <a:pt x="1174407" y="5067236"/>
                  </a:lnTo>
                  <a:lnTo>
                    <a:pt x="1172464" y="5115318"/>
                  </a:lnTo>
                  <a:lnTo>
                    <a:pt x="632409" y="5115318"/>
                  </a:lnTo>
                  <a:lnTo>
                    <a:pt x="679577" y="5109743"/>
                  </a:lnTo>
                  <a:lnTo>
                    <a:pt x="725525" y="5100498"/>
                  </a:lnTo>
                  <a:lnTo>
                    <a:pt x="770089" y="5087747"/>
                  </a:lnTo>
                  <a:lnTo>
                    <a:pt x="813142" y="5071643"/>
                  </a:lnTo>
                  <a:lnTo>
                    <a:pt x="854519" y="5052339"/>
                  </a:lnTo>
                  <a:lnTo>
                    <a:pt x="894067" y="5029987"/>
                  </a:lnTo>
                  <a:lnTo>
                    <a:pt x="931633" y="5004740"/>
                  </a:lnTo>
                  <a:lnTo>
                    <a:pt x="967066" y="4976736"/>
                  </a:lnTo>
                  <a:lnTo>
                    <a:pt x="1000226" y="4946129"/>
                  </a:lnTo>
                  <a:lnTo>
                    <a:pt x="1030935" y="4913096"/>
                  </a:lnTo>
                  <a:lnTo>
                    <a:pt x="1059065" y="4877765"/>
                  </a:lnTo>
                  <a:lnTo>
                    <a:pt x="1084453" y="4840287"/>
                  </a:lnTo>
                  <a:lnTo>
                    <a:pt x="1106944" y="4800841"/>
                  </a:lnTo>
                  <a:lnTo>
                    <a:pt x="1126401" y="4759541"/>
                  </a:lnTo>
                  <a:lnTo>
                    <a:pt x="1142657" y="4716564"/>
                  </a:lnTo>
                  <a:lnTo>
                    <a:pt x="1155560" y="4672063"/>
                  </a:lnTo>
                  <a:lnTo>
                    <a:pt x="1164971" y="4626165"/>
                  </a:lnTo>
                  <a:lnTo>
                    <a:pt x="1170724" y="4579061"/>
                  </a:lnTo>
                  <a:lnTo>
                    <a:pt x="1172654" y="4529594"/>
                  </a:lnTo>
                  <a:lnTo>
                    <a:pt x="1746123" y="4529594"/>
                  </a:lnTo>
                  <a:lnTo>
                    <a:pt x="1746123" y="3942854"/>
                  </a:lnTo>
                  <a:lnTo>
                    <a:pt x="1213650" y="3942854"/>
                  </a:lnTo>
                  <a:lnTo>
                    <a:pt x="1261135" y="3937571"/>
                  </a:lnTo>
                  <a:lnTo>
                    <a:pt x="1307388" y="3928580"/>
                  </a:lnTo>
                  <a:lnTo>
                    <a:pt x="1352283" y="3916032"/>
                  </a:lnTo>
                  <a:lnTo>
                    <a:pt x="1395653" y="3900093"/>
                  </a:lnTo>
                  <a:lnTo>
                    <a:pt x="1437335" y="3880904"/>
                  </a:lnTo>
                  <a:lnTo>
                    <a:pt x="1477175" y="3858641"/>
                  </a:lnTo>
                  <a:lnTo>
                    <a:pt x="1515033" y="3833431"/>
                  </a:lnTo>
                  <a:lnTo>
                    <a:pt x="1550746" y="3805440"/>
                  </a:lnTo>
                  <a:lnTo>
                    <a:pt x="1584159" y="3774821"/>
                  </a:lnTo>
                  <a:lnTo>
                    <a:pt x="1615135" y="3741737"/>
                  </a:lnTo>
                  <a:lnTo>
                    <a:pt x="1643494" y="3706330"/>
                  </a:lnTo>
                  <a:lnTo>
                    <a:pt x="1669084" y="3668763"/>
                  </a:lnTo>
                  <a:lnTo>
                    <a:pt x="1691779" y="3629177"/>
                  </a:lnTo>
                  <a:lnTo>
                    <a:pt x="1711401" y="3587737"/>
                  </a:lnTo>
                  <a:lnTo>
                    <a:pt x="1727796" y="3544595"/>
                  </a:lnTo>
                  <a:lnTo>
                    <a:pt x="1740814" y="3499904"/>
                  </a:lnTo>
                  <a:lnTo>
                    <a:pt x="1750314" y="3453828"/>
                  </a:lnTo>
                  <a:lnTo>
                    <a:pt x="1756117" y="3406495"/>
                  </a:lnTo>
                  <a:lnTo>
                    <a:pt x="1758086" y="3358083"/>
                  </a:lnTo>
                  <a:lnTo>
                    <a:pt x="1756143" y="3310013"/>
                  </a:lnTo>
                  <a:lnTo>
                    <a:pt x="1750415" y="3262998"/>
                  </a:lnTo>
                  <a:lnTo>
                    <a:pt x="1741043" y="3217214"/>
                  </a:lnTo>
                  <a:lnTo>
                    <a:pt x="1728203" y="3172803"/>
                  </a:lnTo>
                  <a:lnTo>
                    <a:pt x="1712010" y="3129902"/>
                  </a:lnTo>
                  <a:lnTo>
                    <a:pt x="1692656" y="3088690"/>
                  </a:lnTo>
                  <a:lnTo>
                    <a:pt x="1670253" y="3049295"/>
                  </a:lnTo>
                  <a:lnTo>
                    <a:pt x="1644980" y="3011868"/>
                  </a:lnTo>
                  <a:lnTo>
                    <a:pt x="1616964" y="2976575"/>
                  </a:lnTo>
                  <a:lnTo>
                    <a:pt x="1586382" y="2943568"/>
                  </a:lnTo>
                  <a:lnTo>
                    <a:pt x="1553362" y="2912973"/>
                  </a:lnTo>
                  <a:lnTo>
                    <a:pt x="1518069" y="2884970"/>
                  </a:lnTo>
                  <a:lnTo>
                    <a:pt x="1480654" y="2859684"/>
                  </a:lnTo>
                  <a:lnTo>
                    <a:pt x="1441259" y="2837294"/>
                  </a:lnTo>
                  <a:lnTo>
                    <a:pt x="1400035" y="2817926"/>
                  </a:lnTo>
                  <a:lnTo>
                    <a:pt x="1357147" y="2801747"/>
                  </a:lnTo>
                  <a:lnTo>
                    <a:pt x="1312735" y="2788894"/>
                  </a:lnTo>
                  <a:lnTo>
                    <a:pt x="1266939" y="2779534"/>
                  </a:lnTo>
                  <a:lnTo>
                    <a:pt x="1219936" y="2773807"/>
                  </a:lnTo>
                  <a:lnTo>
                    <a:pt x="1201623" y="2773070"/>
                  </a:lnTo>
                  <a:lnTo>
                    <a:pt x="1201623" y="3943502"/>
                  </a:lnTo>
                  <a:lnTo>
                    <a:pt x="1201623" y="3944124"/>
                  </a:lnTo>
                  <a:lnTo>
                    <a:pt x="1183157" y="3944124"/>
                  </a:lnTo>
                  <a:lnTo>
                    <a:pt x="1193139" y="3943947"/>
                  </a:lnTo>
                  <a:lnTo>
                    <a:pt x="1201623" y="3943502"/>
                  </a:lnTo>
                  <a:lnTo>
                    <a:pt x="1201623" y="2773070"/>
                  </a:lnTo>
                  <a:lnTo>
                    <a:pt x="1171854" y="2771851"/>
                  </a:lnTo>
                  <a:lnTo>
                    <a:pt x="1122667" y="2773896"/>
                  </a:lnTo>
                  <a:lnTo>
                    <a:pt x="1074610" y="2779890"/>
                  </a:lnTo>
                  <a:lnTo>
                    <a:pt x="1027836" y="2789682"/>
                  </a:lnTo>
                  <a:lnTo>
                    <a:pt x="982497" y="2803118"/>
                  </a:lnTo>
                  <a:lnTo>
                    <a:pt x="938784" y="2820022"/>
                  </a:lnTo>
                  <a:lnTo>
                    <a:pt x="896835" y="2840240"/>
                  </a:lnTo>
                  <a:lnTo>
                    <a:pt x="856818" y="2863621"/>
                  </a:lnTo>
                  <a:lnTo>
                    <a:pt x="818896" y="2889974"/>
                  </a:lnTo>
                  <a:lnTo>
                    <a:pt x="783234" y="2919171"/>
                  </a:lnTo>
                  <a:lnTo>
                    <a:pt x="749985" y="2951035"/>
                  </a:lnTo>
                  <a:lnTo>
                    <a:pt x="719315" y="2985401"/>
                  </a:lnTo>
                  <a:lnTo>
                    <a:pt x="691388" y="3022117"/>
                  </a:lnTo>
                  <a:lnTo>
                    <a:pt x="666369" y="3061004"/>
                  </a:lnTo>
                  <a:lnTo>
                    <a:pt x="644410" y="3101924"/>
                  </a:lnTo>
                  <a:lnTo>
                    <a:pt x="625665" y="3144697"/>
                  </a:lnTo>
                  <a:lnTo>
                    <a:pt x="610323" y="3189173"/>
                  </a:lnTo>
                  <a:lnTo>
                    <a:pt x="598525" y="3235172"/>
                  </a:lnTo>
                  <a:lnTo>
                    <a:pt x="590448" y="3282556"/>
                  </a:lnTo>
                  <a:lnTo>
                    <a:pt x="586232" y="3331146"/>
                  </a:lnTo>
                  <a:lnTo>
                    <a:pt x="586232" y="2770390"/>
                  </a:lnTo>
                  <a:lnTo>
                    <a:pt x="538149" y="2772333"/>
                  </a:lnTo>
                  <a:lnTo>
                    <a:pt x="491134" y="2778061"/>
                  </a:lnTo>
                  <a:lnTo>
                    <a:pt x="445350" y="2787434"/>
                  </a:lnTo>
                  <a:lnTo>
                    <a:pt x="400939" y="2800273"/>
                  </a:lnTo>
                  <a:lnTo>
                    <a:pt x="358038" y="2816466"/>
                  </a:lnTo>
                  <a:lnTo>
                    <a:pt x="316826" y="2835821"/>
                  </a:lnTo>
                  <a:lnTo>
                    <a:pt x="277431" y="2858224"/>
                  </a:lnTo>
                  <a:lnTo>
                    <a:pt x="240004" y="2883497"/>
                  </a:lnTo>
                  <a:lnTo>
                    <a:pt x="204711" y="2911513"/>
                  </a:lnTo>
                  <a:lnTo>
                    <a:pt x="171704" y="2942094"/>
                  </a:lnTo>
                  <a:lnTo>
                    <a:pt x="141109" y="2975114"/>
                  </a:lnTo>
                  <a:lnTo>
                    <a:pt x="113106" y="3010395"/>
                  </a:lnTo>
                  <a:lnTo>
                    <a:pt x="87833" y="3047822"/>
                  </a:lnTo>
                  <a:lnTo>
                    <a:pt x="65430" y="3087217"/>
                  </a:lnTo>
                  <a:lnTo>
                    <a:pt x="46062" y="3128429"/>
                  </a:lnTo>
                  <a:lnTo>
                    <a:pt x="29883" y="3171329"/>
                  </a:lnTo>
                  <a:lnTo>
                    <a:pt x="17030" y="3215741"/>
                  </a:lnTo>
                  <a:lnTo>
                    <a:pt x="7670" y="3261537"/>
                  </a:lnTo>
                  <a:lnTo>
                    <a:pt x="1943" y="3308540"/>
                  </a:lnTo>
                  <a:lnTo>
                    <a:pt x="0" y="3356622"/>
                  </a:lnTo>
                  <a:lnTo>
                    <a:pt x="0" y="3942854"/>
                  </a:lnTo>
                  <a:lnTo>
                    <a:pt x="586232" y="3942854"/>
                  </a:lnTo>
                  <a:lnTo>
                    <a:pt x="586232" y="3385020"/>
                  </a:lnTo>
                  <a:lnTo>
                    <a:pt x="590448" y="3433622"/>
                  </a:lnTo>
                  <a:lnTo>
                    <a:pt x="598525" y="3481006"/>
                  </a:lnTo>
                  <a:lnTo>
                    <a:pt x="610323" y="3527006"/>
                  </a:lnTo>
                  <a:lnTo>
                    <a:pt x="625665" y="3571481"/>
                  </a:lnTo>
                  <a:lnTo>
                    <a:pt x="644410" y="3614255"/>
                  </a:lnTo>
                  <a:lnTo>
                    <a:pt x="666369" y="3655174"/>
                  </a:lnTo>
                  <a:lnTo>
                    <a:pt x="691388" y="3694061"/>
                  </a:lnTo>
                  <a:lnTo>
                    <a:pt x="719315" y="3730777"/>
                  </a:lnTo>
                  <a:lnTo>
                    <a:pt x="749985" y="3765143"/>
                  </a:lnTo>
                  <a:lnTo>
                    <a:pt x="783234" y="3797008"/>
                  </a:lnTo>
                  <a:lnTo>
                    <a:pt x="818896" y="3826205"/>
                  </a:lnTo>
                  <a:lnTo>
                    <a:pt x="856818" y="3852557"/>
                  </a:lnTo>
                  <a:lnTo>
                    <a:pt x="896835" y="3875938"/>
                  </a:lnTo>
                  <a:lnTo>
                    <a:pt x="938784" y="3896156"/>
                  </a:lnTo>
                  <a:lnTo>
                    <a:pt x="982497" y="3913060"/>
                  </a:lnTo>
                  <a:lnTo>
                    <a:pt x="1027836" y="3926497"/>
                  </a:lnTo>
                  <a:lnTo>
                    <a:pt x="1074610" y="3936288"/>
                  </a:lnTo>
                  <a:lnTo>
                    <a:pt x="1122667" y="3942283"/>
                  </a:lnTo>
                  <a:lnTo>
                    <a:pt x="1172464" y="3944315"/>
                  </a:lnTo>
                  <a:lnTo>
                    <a:pt x="1172578" y="4522406"/>
                  </a:lnTo>
                  <a:lnTo>
                    <a:pt x="1169327" y="4467911"/>
                  </a:lnTo>
                  <a:lnTo>
                    <a:pt x="1162583" y="4422038"/>
                  </a:lnTo>
                  <a:lnTo>
                    <a:pt x="1152372" y="4377385"/>
                  </a:lnTo>
                  <a:lnTo>
                    <a:pt x="1138821" y="4334091"/>
                  </a:lnTo>
                  <a:lnTo>
                    <a:pt x="1122095" y="4292308"/>
                  </a:lnTo>
                  <a:lnTo>
                    <a:pt x="1102321" y="4252188"/>
                  </a:lnTo>
                  <a:lnTo>
                    <a:pt x="1079652" y="4213872"/>
                  </a:lnTo>
                  <a:lnTo>
                    <a:pt x="1054227" y="4177487"/>
                  </a:lnTo>
                  <a:lnTo>
                    <a:pt x="1026185" y="4143184"/>
                  </a:lnTo>
                  <a:lnTo>
                    <a:pt x="995680" y="4111117"/>
                  </a:lnTo>
                  <a:lnTo>
                    <a:pt x="962850" y="4081424"/>
                  </a:lnTo>
                  <a:lnTo>
                    <a:pt x="927836" y="4054246"/>
                  </a:lnTo>
                  <a:lnTo>
                    <a:pt x="890778" y="4029735"/>
                  </a:lnTo>
                  <a:lnTo>
                    <a:pt x="851839" y="4008018"/>
                  </a:lnTo>
                  <a:lnTo>
                    <a:pt x="811149" y="3989247"/>
                  </a:lnTo>
                  <a:lnTo>
                    <a:pt x="768845" y="3973563"/>
                  </a:lnTo>
                  <a:lnTo>
                    <a:pt x="725081" y="3961130"/>
                  </a:lnTo>
                  <a:lnTo>
                    <a:pt x="679996" y="3952062"/>
                  </a:lnTo>
                  <a:lnTo>
                    <a:pt x="633742" y="3946512"/>
                  </a:lnTo>
                  <a:lnTo>
                    <a:pt x="586447" y="3944632"/>
                  </a:lnTo>
                  <a:lnTo>
                    <a:pt x="538365" y="3946575"/>
                  </a:lnTo>
                  <a:lnTo>
                    <a:pt x="491350" y="3952303"/>
                  </a:lnTo>
                  <a:lnTo>
                    <a:pt x="445566" y="3961676"/>
                  </a:lnTo>
                  <a:lnTo>
                    <a:pt x="401142" y="3974515"/>
                  </a:lnTo>
                  <a:lnTo>
                    <a:pt x="358254" y="3990708"/>
                  </a:lnTo>
                  <a:lnTo>
                    <a:pt x="317030" y="4010063"/>
                  </a:lnTo>
                  <a:lnTo>
                    <a:pt x="277634" y="4032466"/>
                  </a:lnTo>
                  <a:lnTo>
                    <a:pt x="240220" y="4057739"/>
                  </a:lnTo>
                  <a:lnTo>
                    <a:pt x="204927" y="4085755"/>
                  </a:lnTo>
                  <a:lnTo>
                    <a:pt x="171907" y="4116336"/>
                  </a:lnTo>
                  <a:lnTo>
                    <a:pt x="141325" y="4149356"/>
                  </a:lnTo>
                  <a:lnTo>
                    <a:pt x="113322" y="4184650"/>
                  </a:lnTo>
                  <a:lnTo>
                    <a:pt x="88036" y="4222064"/>
                  </a:lnTo>
                  <a:lnTo>
                    <a:pt x="65646" y="4261459"/>
                  </a:lnTo>
                  <a:lnTo>
                    <a:pt x="46278" y="4302684"/>
                  </a:lnTo>
                  <a:lnTo>
                    <a:pt x="30099" y="4345571"/>
                  </a:lnTo>
                  <a:lnTo>
                    <a:pt x="17246" y="4389983"/>
                  </a:lnTo>
                  <a:lnTo>
                    <a:pt x="7886" y="4435780"/>
                  </a:lnTo>
                  <a:lnTo>
                    <a:pt x="2159" y="4482782"/>
                  </a:lnTo>
                  <a:lnTo>
                    <a:pt x="215" y="4530864"/>
                  </a:lnTo>
                  <a:lnTo>
                    <a:pt x="2159" y="4579061"/>
                  </a:lnTo>
                  <a:lnTo>
                    <a:pt x="7924" y="4626165"/>
                  </a:lnTo>
                  <a:lnTo>
                    <a:pt x="17322" y="4672063"/>
                  </a:lnTo>
                  <a:lnTo>
                    <a:pt x="30238" y="4716564"/>
                  </a:lnTo>
                  <a:lnTo>
                    <a:pt x="46494" y="4759541"/>
                  </a:lnTo>
                  <a:lnTo>
                    <a:pt x="65938" y="4800841"/>
                  </a:lnTo>
                  <a:lnTo>
                    <a:pt x="88430" y="4840287"/>
                  </a:lnTo>
                  <a:lnTo>
                    <a:pt x="113817" y="4877765"/>
                  </a:lnTo>
                  <a:lnTo>
                    <a:pt x="141947" y="4913096"/>
                  </a:lnTo>
                  <a:lnTo>
                    <a:pt x="172656" y="4946129"/>
                  </a:lnTo>
                  <a:lnTo>
                    <a:pt x="205816" y="4976736"/>
                  </a:lnTo>
                  <a:lnTo>
                    <a:pt x="241249" y="5004740"/>
                  </a:lnTo>
                  <a:lnTo>
                    <a:pt x="278815" y="5029987"/>
                  </a:lnTo>
                  <a:lnTo>
                    <a:pt x="318363" y="5052339"/>
                  </a:lnTo>
                  <a:lnTo>
                    <a:pt x="359740" y="5071643"/>
                  </a:lnTo>
                  <a:lnTo>
                    <a:pt x="402793" y="5087747"/>
                  </a:lnTo>
                  <a:lnTo>
                    <a:pt x="447370" y="5100498"/>
                  </a:lnTo>
                  <a:lnTo>
                    <a:pt x="493318" y="5109743"/>
                  </a:lnTo>
                  <a:lnTo>
                    <a:pt x="540486" y="5115318"/>
                  </a:lnTo>
                  <a:lnTo>
                    <a:pt x="0" y="5115318"/>
                  </a:lnTo>
                  <a:lnTo>
                    <a:pt x="1943" y="5163401"/>
                  </a:lnTo>
                  <a:lnTo>
                    <a:pt x="7670" y="5210416"/>
                  </a:lnTo>
                  <a:lnTo>
                    <a:pt x="17030" y="5256200"/>
                  </a:lnTo>
                  <a:lnTo>
                    <a:pt x="29883" y="5300611"/>
                  </a:lnTo>
                  <a:lnTo>
                    <a:pt x="46062" y="5343512"/>
                  </a:lnTo>
                  <a:lnTo>
                    <a:pt x="65430" y="5384724"/>
                  </a:lnTo>
                  <a:lnTo>
                    <a:pt x="87833" y="5424119"/>
                  </a:lnTo>
                  <a:lnTo>
                    <a:pt x="113106" y="5461546"/>
                  </a:lnTo>
                  <a:lnTo>
                    <a:pt x="141109" y="5496839"/>
                  </a:lnTo>
                  <a:lnTo>
                    <a:pt x="171704" y="5529846"/>
                  </a:lnTo>
                  <a:lnTo>
                    <a:pt x="204711" y="5560441"/>
                  </a:lnTo>
                  <a:lnTo>
                    <a:pt x="240004" y="5588444"/>
                  </a:lnTo>
                  <a:lnTo>
                    <a:pt x="277431" y="5613730"/>
                  </a:lnTo>
                  <a:lnTo>
                    <a:pt x="316814" y="5636120"/>
                  </a:lnTo>
                  <a:lnTo>
                    <a:pt x="358038" y="5655488"/>
                  </a:lnTo>
                  <a:lnTo>
                    <a:pt x="400939" y="5671667"/>
                  </a:lnTo>
                  <a:lnTo>
                    <a:pt x="445350" y="5684520"/>
                  </a:lnTo>
                  <a:lnTo>
                    <a:pt x="491134" y="5693880"/>
                  </a:lnTo>
                  <a:lnTo>
                    <a:pt x="538149" y="5699607"/>
                  </a:lnTo>
                  <a:lnTo>
                    <a:pt x="586232" y="5701550"/>
                  </a:lnTo>
                  <a:lnTo>
                    <a:pt x="586232" y="5994666"/>
                  </a:lnTo>
                  <a:lnTo>
                    <a:pt x="586232" y="6287782"/>
                  </a:lnTo>
                  <a:lnTo>
                    <a:pt x="1758696" y="6287782"/>
                  </a:lnTo>
                  <a:lnTo>
                    <a:pt x="1756752" y="6239713"/>
                  </a:lnTo>
                  <a:lnTo>
                    <a:pt x="1751025" y="6192698"/>
                  </a:lnTo>
                  <a:lnTo>
                    <a:pt x="1741652" y="6146914"/>
                  </a:lnTo>
                  <a:lnTo>
                    <a:pt x="1728812" y="6102502"/>
                  </a:lnTo>
                  <a:lnTo>
                    <a:pt x="1712620" y="6059602"/>
                  </a:lnTo>
                  <a:lnTo>
                    <a:pt x="1693265" y="6018390"/>
                  </a:lnTo>
                  <a:lnTo>
                    <a:pt x="1670862" y="5978995"/>
                  </a:lnTo>
                  <a:lnTo>
                    <a:pt x="1645589" y="5941568"/>
                  </a:lnTo>
                  <a:lnTo>
                    <a:pt x="1617586" y="5906274"/>
                  </a:lnTo>
                  <a:lnTo>
                    <a:pt x="1586992" y="5873267"/>
                  </a:lnTo>
                  <a:lnTo>
                    <a:pt x="1553984" y="5842673"/>
                  </a:lnTo>
                  <a:lnTo>
                    <a:pt x="1518691" y="5814669"/>
                  </a:lnTo>
                  <a:lnTo>
                    <a:pt x="1481264" y="5789384"/>
                  </a:lnTo>
                  <a:lnTo>
                    <a:pt x="1441869" y="5766994"/>
                  </a:lnTo>
                  <a:lnTo>
                    <a:pt x="1400657" y="5747626"/>
                  </a:lnTo>
                  <a:lnTo>
                    <a:pt x="1357757" y="5731446"/>
                  </a:lnTo>
                  <a:lnTo>
                    <a:pt x="1313345" y="5718594"/>
                  </a:lnTo>
                  <a:lnTo>
                    <a:pt x="1267548" y="5709234"/>
                  </a:lnTo>
                  <a:lnTo>
                    <a:pt x="1220546" y="5703506"/>
                  </a:lnTo>
                  <a:lnTo>
                    <a:pt x="1172464" y="5701550"/>
                  </a:lnTo>
                  <a:lnTo>
                    <a:pt x="1220546" y="5699607"/>
                  </a:lnTo>
                  <a:lnTo>
                    <a:pt x="1267548" y="5693880"/>
                  </a:lnTo>
                  <a:lnTo>
                    <a:pt x="1313345" y="5684520"/>
                  </a:lnTo>
                  <a:lnTo>
                    <a:pt x="1357757" y="5671667"/>
                  </a:lnTo>
                  <a:lnTo>
                    <a:pt x="1400644" y="5655488"/>
                  </a:lnTo>
                  <a:lnTo>
                    <a:pt x="1441869" y="5636120"/>
                  </a:lnTo>
                  <a:lnTo>
                    <a:pt x="1481264" y="5613717"/>
                  </a:lnTo>
                  <a:lnTo>
                    <a:pt x="1518678" y="5588444"/>
                  </a:lnTo>
                  <a:lnTo>
                    <a:pt x="1553972" y="5560441"/>
                  </a:lnTo>
                  <a:lnTo>
                    <a:pt x="1586992" y="5529846"/>
                  </a:lnTo>
                  <a:lnTo>
                    <a:pt x="1617573" y="5496839"/>
                  </a:lnTo>
                  <a:lnTo>
                    <a:pt x="1645589" y="5461546"/>
                  </a:lnTo>
                  <a:lnTo>
                    <a:pt x="1670862" y="5424132"/>
                  </a:lnTo>
                  <a:lnTo>
                    <a:pt x="1693265" y="5384736"/>
                  </a:lnTo>
                  <a:lnTo>
                    <a:pt x="1712620" y="5343512"/>
                  </a:lnTo>
                  <a:lnTo>
                    <a:pt x="1728812" y="5300624"/>
                  </a:lnTo>
                  <a:lnTo>
                    <a:pt x="1741652" y="5256200"/>
                  </a:lnTo>
                  <a:lnTo>
                    <a:pt x="1751025" y="5210416"/>
                  </a:lnTo>
                  <a:lnTo>
                    <a:pt x="1756752" y="5163401"/>
                  </a:lnTo>
                  <a:lnTo>
                    <a:pt x="1758696" y="5115318"/>
                  </a:lnTo>
                  <a:lnTo>
                    <a:pt x="1758696" y="4529594"/>
                  </a:lnTo>
                  <a:lnTo>
                    <a:pt x="1758696" y="4529086"/>
                  </a:lnTo>
                  <a:lnTo>
                    <a:pt x="1758696" y="3944124"/>
                  </a:lnTo>
                  <a:lnTo>
                    <a:pt x="1758696" y="3942854"/>
                  </a:lnTo>
                  <a:close/>
                </a:path>
                <a:path w="1758950" h="6858000">
                  <a:moveTo>
                    <a:pt x="1758696" y="2184158"/>
                  </a:moveTo>
                  <a:lnTo>
                    <a:pt x="1171854" y="2184158"/>
                  </a:lnTo>
                  <a:lnTo>
                    <a:pt x="586232" y="2184158"/>
                  </a:lnTo>
                  <a:lnTo>
                    <a:pt x="588175" y="2232241"/>
                  </a:lnTo>
                  <a:lnTo>
                    <a:pt x="593902" y="2279243"/>
                  </a:lnTo>
                  <a:lnTo>
                    <a:pt x="603275" y="2325039"/>
                  </a:lnTo>
                  <a:lnTo>
                    <a:pt x="616115" y="2369451"/>
                  </a:lnTo>
                  <a:lnTo>
                    <a:pt x="632294" y="2412339"/>
                  </a:lnTo>
                  <a:lnTo>
                    <a:pt x="651662" y="2453563"/>
                  </a:lnTo>
                  <a:lnTo>
                    <a:pt x="674065" y="2492959"/>
                  </a:lnTo>
                  <a:lnTo>
                    <a:pt x="699338" y="2530373"/>
                  </a:lnTo>
                  <a:lnTo>
                    <a:pt x="727341" y="2565666"/>
                  </a:lnTo>
                  <a:lnTo>
                    <a:pt x="757936" y="2598686"/>
                  </a:lnTo>
                  <a:lnTo>
                    <a:pt x="790943" y="2629268"/>
                  </a:lnTo>
                  <a:lnTo>
                    <a:pt x="826236" y="2657284"/>
                  </a:lnTo>
                  <a:lnTo>
                    <a:pt x="863663" y="2682557"/>
                  </a:lnTo>
                  <a:lnTo>
                    <a:pt x="903058" y="2704960"/>
                  </a:lnTo>
                  <a:lnTo>
                    <a:pt x="944270" y="2724315"/>
                  </a:lnTo>
                  <a:lnTo>
                    <a:pt x="987171" y="2740507"/>
                  </a:lnTo>
                  <a:lnTo>
                    <a:pt x="1031582" y="2753347"/>
                  </a:lnTo>
                  <a:lnTo>
                    <a:pt x="1077366" y="2762720"/>
                  </a:lnTo>
                  <a:lnTo>
                    <a:pt x="1124381" y="2768447"/>
                  </a:lnTo>
                  <a:lnTo>
                    <a:pt x="1172464" y="2770390"/>
                  </a:lnTo>
                  <a:lnTo>
                    <a:pt x="1758696" y="2770390"/>
                  </a:lnTo>
                  <a:lnTo>
                    <a:pt x="1758696" y="2184158"/>
                  </a:lnTo>
                  <a:close/>
                </a:path>
                <a:path w="1758950" h="6858000">
                  <a:moveTo>
                    <a:pt x="1758696" y="0"/>
                  </a:moveTo>
                  <a:lnTo>
                    <a:pt x="1173314" y="0"/>
                  </a:lnTo>
                  <a:lnTo>
                    <a:pt x="1173314" y="426326"/>
                  </a:lnTo>
                  <a:lnTo>
                    <a:pt x="1172464" y="426326"/>
                  </a:lnTo>
                  <a:lnTo>
                    <a:pt x="1174470" y="474345"/>
                  </a:lnTo>
                  <a:lnTo>
                    <a:pt x="1180261" y="521284"/>
                  </a:lnTo>
                  <a:lnTo>
                    <a:pt x="1189672" y="567016"/>
                  </a:lnTo>
                  <a:lnTo>
                    <a:pt x="1202563" y="611378"/>
                  </a:lnTo>
                  <a:lnTo>
                    <a:pt x="1218780" y="654202"/>
                  </a:lnTo>
                  <a:lnTo>
                    <a:pt x="1238161" y="695363"/>
                  </a:lnTo>
                  <a:lnTo>
                    <a:pt x="1260576" y="734707"/>
                  </a:lnTo>
                  <a:lnTo>
                    <a:pt x="1285862" y="772071"/>
                  </a:lnTo>
                  <a:lnTo>
                    <a:pt x="1313878" y="807300"/>
                  </a:lnTo>
                  <a:lnTo>
                    <a:pt x="1344460" y="840270"/>
                  </a:lnTo>
                  <a:lnTo>
                    <a:pt x="1377467" y="870800"/>
                  </a:lnTo>
                  <a:lnTo>
                    <a:pt x="1412748" y="898766"/>
                  </a:lnTo>
                  <a:lnTo>
                    <a:pt x="1450136" y="924001"/>
                  </a:lnTo>
                  <a:lnTo>
                    <a:pt x="1489506" y="946365"/>
                  </a:lnTo>
                  <a:lnTo>
                    <a:pt x="1530705" y="965695"/>
                  </a:lnTo>
                  <a:lnTo>
                    <a:pt x="1573568" y="981849"/>
                  </a:lnTo>
                  <a:lnTo>
                    <a:pt x="1617941" y="994676"/>
                  </a:lnTo>
                  <a:lnTo>
                    <a:pt x="1663687" y="1004023"/>
                  </a:lnTo>
                  <a:lnTo>
                    <a:pt x="1710664" y="1009751"/>
                  </a:lnTo>
                  <a:lnTo>
                    <a:pt x="1758696" y="1011694"/>
                  </a:lnTo>
                  <a:lnTo>
                    <a:pt x="1758696" y="0"/>
                  </a:lnTo>
                  <a:close/>
                </a:path>
              </a:pathLst>
            </a:custGeom>
            <a:solidFill>
              <a:srgbClr val="C468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0"/>
              <a:t>Samenwerking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856"/>
            <a:ext cx="12193270" cy="6653530"/>
            <a:chOff x="0" y="204856"/>
            <a:chExt cx="12193270" cy="6653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4856"/>
              <a:ext cx="12193194" cy="66531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77427" y="1002372"/>
              <a:ext cx="3615766" cy="18031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28799" y="1002360"/>
              <a:ext cx="452183" cy="585563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77427" y="2801962"/>
              <a:ext cx="3615766" cy="18051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3952" y="4603540"/>
              <a:ext cx="2259241" cy="135651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7427" y="4603540"/>
              <a:ext cx="1360083" cy="22375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33952" y="5956504"/>
              <a:ext cx="1317878" cy="45394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33952" y="6406908"/>
              <a:ext cx="452437" cy="167525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331899" y="1336306"/>
            <a:ext cx="5599430" cy="3606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10" err="1">
                <a:solidFill>
                  <a:srgbClr val="FFFFFF"/>
                </a:solidFill>
                <a:latin typeface="Niramit"/>
                <a:cs typeface="Niramit"/>
              </a:rPr>
              <a:t>Reablement</a:t>
            </a:r>
            <a:endParaRPr sz="6000">
              <a:latin typeface="Niramit"/>
              <a:cs typeface="Niramit"/>
            </a:endParaRPr>
          </a:p>
          <a:p>
            <a:pPr marL="12700" marR="5080">
              <a:lnSpc>
                <a:spcPct val="100000"/>
              </a:lnSpc>
              <a:spcBef>
                <a:spcPts val="3000"/>
              </a:spcBef>
            </a:pP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Ouderen</a:t>
            </a:r>
            <a:r>
              <a:rPr sz="3000" b="1" spc="-7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helpen</a:t>
            </a:r>
            <a:r>
              <a:rPr sz="3000" b="1" spc="-7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zolang</a:t>
            </a:r>
            <a:r>
              <a:rPr sz="3000" b="1" spc="-7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spc="-65">
                <a:solidFill>
                  <a:srgbClr val="FFFFFF"/>
                </a:solidFill>
                <a:latin typeface="Niramit"/>
                <a:cs typeface="Niramit"/>
              </a:rPr>
              <a:t>mogelijk </a:t>
            </a:r>
            <a:r>
              <a:rPr sz="3000" b="1" spc="-30">
                <a:solidFill>
                  <a:srgbClr val="FFFFFF"/>
                </a:solidFill>
                <a:latin typeface="Niramit"/>
                <a:cs typeface="Niramit"/>
              </a:rPr>
              <a:t>zelfstandig</a:t>
            </a:r>
            <a:r>
              <a:rPr sz="3000" b="1" spc="-8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hun</a:t>
            </a:r>
            <a:r>
              <a:rPr sz="3000" b="1" spc="-8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spc="-20">
                <a:solidFill>
                  <a:srgbClr val="FFFFFF"/>
                </a:solidFill>
                <a:latin typeface="Niramit"/>
                <a:cs typeface="Niramit"/>
              </a:rPr>
              <a:t>leven</a:t>
            </a:r>
            <a:r>
              <a:rPr sz="3000" b="1" spc="-8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te</a:t>
            </a:r>
            <a:r>
              <a:rPr sz="3000" b="1" spc="-8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"/>
                <a:cs typeface="Niramit"/>
              </a:rPr>
              <a:t>leiden.</a:t>
            </a:r>
            <a:endParaRPr sz="3000">
              <a:latin typeface="Niramit"/>
              <a:cs typeface="Nirami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Niramit"/>
              <a:cs typeface="Niramit"/>
            </a:endParaRPr>
          </a:p>
          <a:p>
            <a:pPr marL="12700" marR="1042035">
              <a:lnSpc>
                <a:spcPct val="100000"/>
              </a:lnSpc>
            </a:pP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Geen</a:t>
            </a:r>
            <a:r>
              <a:rPr sz="3000" b="1" spc="-7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methode</a:t>
            </a:r>
            <a:r>
              <a:rPr sz="3000" b="1" spc="-7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maar</a:t>
            </a:r>
            <a:r>
              <a:rPr sz="3000" b="1" spc="-7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spc="-25">
                <a:solidFill>
                  <a:srgbClr val="FFFFFF"/>
                </a:solidFill>
                <a:latin typeface="Niramit"/>
                <a:cs typeface="Niramit"/>
              </a:rPr>
              <a:t>visie, </a:t>
            </a:r>
            <a:r>
              <a:rPr sz="3000" b="1" spc="-35">
                <a:solidFill>
                  <a:srgbClr val="FFFFFF"/>
                </a:solidFill>
                <a:latin typeface="Niramit"/>
                <a:cs typeface="Niramit"/>
              </a:rPr>
              <a:t>strategie</a:t>
            </a:r>
            <a:r>
              <a:rPr sz="3000" b="1" spc="-55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en</a:t>
            </a:r>
            <a:r>
              <a:rPr sz="3000" b="1" spc="-5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spc="-10">
                <a:solidFill>
                  <a:srgbClr val="FFFFFF"/>
                </a:solidFill>
                <a:latin typeface="Niramit"/>
                <a:cs typeface="Niramit"/>
              </a:rPr>
              <a:t>transitie.</a:t>
            </a:r>
            <a:endParaRPr sz="3000">
              <a:latin typeface="Niramit"/>
              <a:cs typeface="Nirami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/>
              <a:t>Gedachtengoed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F3869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3270" cy="6858000"/>
            <a:chOff x="0" y="0"/>
            <a:chExt cx="1219327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0844237" cy="25725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39059" y="0"/>
              <a:ext cx="1354134" cy="51478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567418"/>
              <a:ext cx="10844240" cy="25804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5142674"/>
              <a:ext cx="12193193" cy="17153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34497" y="0"/>
              <a:ext cx="1758702" cy="6858000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42100" y="2576539"/>
            <a:ext cx="623189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374140" algn="l"/>
                <a:tab pos="2777490" algn="l"/>
              </a:tabLst>
            </a:pPr>
            <a:r>
              <a:rPr sz="4800" spc="-10">
                <a:solidFill>
                  <a:srgbClr val="FFFFFF"/>
                </a:solidFill>
              </a:rPr>
              <a:t>Frederic</a:t>
            </a:r>
            <a:r>
              <a:rPr lang="en-US" sz="4800" spc="-10">
                <a:solidFill>
                  <a:srgbClr val="FFFFFF"/>
                </a:solidFill>
              </a:rPr>
              <a:t>i</a:t>
            </a:r>
            <a:r>
              <a:rPr sz="4800" spc="-10">
                <a:solidFill>
                  <a:srgbClr val="FFFFFF"/>
                </a:solidFill>
              </a:rPr>
              <a:t>a</a:t>
            </a:r>
            <a:r>
              <a:rPr sz="4800">
                <a:solidFill>
                  <a:srgbClr val="FFFFFF"/>
                </a:solidFill>
              </a:rPr>
              <a:t>	</a:t>
            </a:r>
            <a:r>
              <a:rPr sz="4800" spc="-50">
                <a:solidFill>
                  <a:srgbClr val="FFFFFF"/>
                </a:solidFill>
              </a:rPr>
              <a:t>Denemarken </a:t>
            </a:r>
            <a:r>
              <a:rPr sz="4800" spc="-20">
                <a:solidFill>
                  <a:srgbClr val="FFFFFF"/>
                </a:solidFill>
              </a:rPr>
              <a:t>best</a:t>
            </a:r>
            <a:r>
              <a:rPr sz="4800">
                <a:solidFill>
                  <a:srgbClr val="FFFFFF"/>
                </a:solidFill>
              </a:rPr>
              <a:t>	</a:t>
            </a:r>
            <a:r>
              <a:rPr sz="4800" spc="-10">
                <a:solidFill>
                  <a:srgbClr val="FFFFFF"/>
                </a:solidFill>
              </a:rPr>
              <a:t>practice</a:t>
            </a:r>
            <a:endParaRPr sz="4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04856"/>
            <a:ext cx="12193270" cy="6653530"/>
            <a:chOff x="0" y="204856"/>
            <a:chExt cx="12193270" cy="66535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04856"/>
              <a:ext cx="12193193" cy="66531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8799" y="990003"/>
              <a:ext cx="3616464" cy="13537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41925" y="990003"/>
              <a:ext cx="451267" cy="53331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28799" y="2340406"/>
              <a:ext cx="3616464" cy="13592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8799" y="3696350"/>
              <a:ext cx="3616464" cy="13576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28799" y="5050626"/>
              <a:ext cx="3616469" cy="13592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28799" y="6406574"/>
              <a:ext cx="3487115" cy="45142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31899" y="1296303"/>
            <a:ext cx="304101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">
                <a:solidFill>
                  <a:srgbClr val="FFFFFF"/>
                </a:solidFill>
                <a:latin typeface="Niramit-Medium"/>
                <a:cs typeface="Niramit-Medium"/>
              </a:rPr>
              <a:t>Uitdagingen:</a:t>
            </a:r>
            <a:endParaRPr sz="3000">
              <a:latin typeface="Niramit-Medium"/>
              <a:cs typeface="Niramit-Medium"/>
            </a:endParaRPr>
          </a:p>
          <a:p>
            <a:pPr marL="12700">
              <a:lnSpc>
                <a:spcPct val="100000"/>
              </a:lnSpc>
            </a:pPr>
            <a:r>
              <a:rPr sz="3000" b="1" spc="-10">
                <a:solidFill>
                  <a:srgbClr val="FFFFFF"/>
                </a:solidFill>
                <a:latin typeface="Niramit"/>
                <a:cs typeface="Niramit"/>
              </a:rPr>
              <a:t>Personeelstekort</a:t>
            </a:r>
            <a:endParaRPr sz="3000">
              <a:latin typeface="Niramit"/>
              <a:cs typeface="Nirami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Niramit"/>
              <a:cs typeface="Niramit"/>
            </a:endParaRPr>
          </a:p>
          <a:p>
            <a:pPr marL="12700" marR="471805">
              <a:lnSpc>
                <a:spcPct val="100000"/>
              </a:lnSpc>
            </a:pPr>
            <a:r>
              <a:rPr sz="3000" b="1" spc="-10">
                <a:solidFill>
                  <a:srgbClr val="FFFFFF"/>
                </a:solidFill>
                <a:latin typeface="Niramit"/>
                <a:cs typeface="Niramit"/>
              </a:rPr>
              <a:t>Toenemende groep</a:t>
            </a:r>
            <a:r>
              <a:rPr sz="3000" b="1" spc="-160">
                <a:solidFill>
                  <a:srgbClr val="FFFFFF"/>
                </a:solidFill>
                <a:latin typeface="Niramit"/>
                <a:cs typeface="Niramit"/>
              </a:rPr>
              <a:t> </a:t>
            </a:r>
            <a:r>
              <a:rPr sz="3000" b="1" spc="-30">
                <a:solidFill>
                  <a:srgbClr val="FFFFFF"/>
                </a:solidFill>
                <a:latin typeface="Niramit"/>
                <a:cs typeface="Niramit"/>
              </a:rPr>
              <a:t>ouderen</a:t>
            </a:r>
            <a:endParaRPr sz="3000">
              <a:latin typeface="Niramit"/>
              <a:cs typeface="Nirami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Niramit"/>
              <a:cs typeface="Niramit"/>
            </a:endParaRPr>
          </a:p>
          <a:p>
            <a:pPr marL="12700" marR="5080">
              <a:lnSpc>
                <a:spcPct val="100000"/>
              </a:lnSpc>
            </a:pP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Financiële </a:t>
            </a:r>
            <a:r>
              <a:rPr sz="3000" b="1" spc="-70">
                <a:solidFill>
                  <a:srgbClr val="FFFFFF"/>
                </a:solidFill>
                <a:latin typeface="Niramit"/>
                <a:cs typeface="Niramit"/>
              </a:rPr>
              <a:t>krapte </a:t>
            </a:r>
            <a:r>
              <a:rPr sz="3000" b="1">
                <a:solidFill>
                  <a:srgbClr val="FFFFFF"/>
                </a:solidFill>
                <a:latin typeface="Niramit"/>
                <a:cs typeface="Niramit"/>
              </a:rPr>
              <a:t>in </a:t>
            </a:r>
            <a:r>
              <a:rPr sz="3000" b="1" spc="-10">
                <a:solidFill>
                  <a:srgbClr val="FFFFFF"/>
                </a:solidFill>
                <a:latin typeface="Niramit"/>
                <a:cs typeface="Niramit"/>
              </a:rPr>
              <a:t>Denemarken</a:t>
            </a:r>
            <a:endParaRPr sz="3000">
              <a:latin typeface="Niramit"/>
              <a:cs typeface="Nirami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1899" y="5456823"/>
            <a:ext cx="38233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1175" algn="l"/>
              </a:tabLst>
            </a:pPr>
            <a:r>
              <a:rPr sz="4800" b="1" spc="-50">
                <a:solidFill>
                  <a:srgbClr val="FFFFFF"/>
                </a:solidFill>
                <a:latin typeface="Niramit"/>
                <a:cs typeface="Niramit"/>
              </a:rPr>
              <a:t>=</a:t>
            </a:r>
            <a:r>
              <a:rPr sz="4800" b="1">
                <a:solidFill>
                  <a:srgbClr val="FFFFFF"/>
                </a:solidFill>
                <a:latin typeface="Niramit"/>
                <a:cs typeface="Niramit"/>
              </a:rPr>
              <a:t>	</a:t>
            </a:r>
            <a:r>
              <a:rPr sz="4800" b="1" spc="-25">
                <a:solidFill>
                  <a:srgbClr val="FFFFFF"/>
                </a:solidFill>
                <a:latin typeface="Niramit"/>
                <a:cs typeface="Niramit"/>
              </a:rPr>
              <a:t>Reablement</a:t>
            </a:r>
            <a:endParaRPr sz="4800">
              <a:latin typeface="Niramit"/>
              <a:cs typeface="Nirami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2193270" cy="1045844"/>
            <a:chOff x="0" y="0"/>
            <a:chExt cx="12193270" cy="1045844"/>
          </a:xfrm>
        </p:grpSpPr>
        <p:sp>
          <p:nvSpPr>
            <p:cNvPr id="13" name="object 13"/>
            <p:cNvSpPr/>
            <p:nvPr/>
          </p:nvSpPr>
          <p:spPr>
            <a:xfrm>
              <a:off x="0" y="0"/>
              <a:ext cx="12193270" cy="990600"/>
            </a:xfrm>
            <a:custGeom>
              <a:avLst/>
              <a:gdLst/>
              <a:ahLst/>
              <a:cxnLst/>
              <a:rect l="l" t="t" r="r" b="b"/>
              <a:pathLst>
                <a:path w="12193270" h="990600">
                  <a:moveTo>
                    <a:pt x="0" y="990003"/>
                  </a:moveTo>
                  <a:lnTo>
                    <a:pt x="12193193" y="990003"/>
                  </a:lnTo>
                  <a:lnTo>
                    <a:pt x="12193193" y="0"/>
                  </a:lnTo>
                  <a:lnTo>
                    <a:pt x="0" y="0"/>
                  </a:lnTo>
                  <a:lnTo>
                    <a:pt x="0" y="990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39080" y="204856"/>
              <a:ext cx="991033" cy="840528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"/>
              <a:t>Frederic</a:t>
            </a:r>
            <a:r>
              <a:rPr lang="en-US" spc="-40"/>
              <a:t>i</a:t>
            </a:r>
            <a:r>
              <a:rPr spc="-40"/>
              <a:t>a</a:t>
            </a:r>
            <a:r>
              <a:rPr spc="-150"/>
              <a:t> </a:t>
            </a:r>
            <a:r>
              <a:rPr spc="-30"/>
              <a:t>Denemarken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9DB1FCD952E344B50170472D799A91" ma:contentTypeVersion="11" ma:contentTypeDescription="Een nieuw document maken." ma:contentTypeScope="" ma:versionID="0690f1d3d7d10cb88fc2c0974061ce1e">
  <xsd:schema xmlns:xsd="http://www.w3.org/2001/XMLSchema" xmlns:xs="http://www.w3.org/2001/XMLSchema" xmlns:p="http://schemas.microsoft.com/office/2006/metadata/properties" xmlns:ns2="caf7c5e6-f11c-4a41-a745-f7986325f86d" xmlns:ns3="a2b3c226-cbb8-410a-826c-e6ed42906502" targetNamespace="http://schemas.microsoft.com/office/2006/metadata/properties" ma:root="true" ma:fieldsID="934c10e59a98dbd03133506619a3a422" ns2:_="" ns3:_="">
    <xsd:import namespace="caf7c5e6-f11c-4a41-a745-f7986325f86d"/>
    <xsd:import namespace="a2b3c226-cbb8-410a-826c-e6ed429065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f7c5e6-f11c-4a41-a745-f7986325f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f7d9bfad-3e02-445e-b057-be14e692f1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b3c226-cbb8-410a-826c-e6ed429065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53845b5-5fe2-497a-b1f0-2db55664c745}" ma:internalName="TaxCatchAll" ma:showField="CatchAllData" ma:web="a2b3c226-cbb8-410a-826c-e6ed429065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b3c226-cbb8-410a-826c-e6ed42906502" xsi:nil="true"/>
    <lcf76f155ced4ddcb4097134ff3c332f xmlns="caf7c5e6-f11c-4a41-a745-f7986325f86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CA25158-519B-4D1C-B1D4-E8E8B3C97E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8B1256-1393-453B-906D-46B99C0285C6}">
  <ds:schemaRefs>
    <ds:schemaRef ds:uri="a2b3c226-cbb8-410a-826c-e6ed42906502"/>
    <ds:schemaRef ds:uri="caf7c5e6-f11c-4a41-a745-f7986325f8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BD9AFC-FAA0-45C2-9CFE-30C1DC8ADF1A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caf7c5e6-f11c-4a41-a745-f7986325f86d"/>
    <ds:schemaRef ds:uri="http://schemas.openxmlformats.org/package/2006/metadata/core-properties"/>
    <ds:schemaRef ds:uri="a2b3c226-cbb8-410a-826c-e6ed4290650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650</Words>
  <Application>Microsoft Office PowerPoint</Application>
  <PresentationFormat>Breedbeeld</PresentationFormat>
  <Paragraphs>184</Paragraphs>
  <Slides>28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29" baseType="lpstr">
      <vt:lpstr>Office Theme</vt:lpstr>
      <vt:lpstr>PowerPoint-presentatie</vt:lpstr>
      <vt:lpstr>De toekomst</vt:lpstr>
      <vt:lpstr>Vier trends</vt:lpstr>
      <vt:lpstr>PowerPoint-presentatie</vt:lpstr>
      <vt:lpstr>Tijd voor verandering</vt:lpstr>
      <vt:lpstr>Samenwerking</vt:lpstr>
      <vt:lpstr>Gedachtengoed</vt:lpstr>
      <vt:lpstr>Fredericia Denemarken best practice</vt:lpstr>
      <vt:lpstr>Fredericia Denemarken</vt:lpstr>
      <vt:lpstr>Resultaten Reablement Fredericia</vt:lpstr>
      <vt:lpstr>Ook in Nederland </vt:lpstr>
      <vt:lpstr>Ook in Nederland </vt:lpstr>
      <vt:lpstr>Mensen helpen zichzelf te helpen</vt:lpstr>
      <vt:lpstr>De aanpak</vt:lpstr>
      <vt:lpstr>Casus</vt:lpstr>
      <vt:lpstr>Persoonli j ke aanpak</vt:lpstr>
      <vt:lpstr>Project in Brummen</vt:lpstr>
      <vt:lpstr>Doelgroep</vt:lpstr>
      <vt:lpstr>Aanpak in Brummen</vt:lpstr>
      <vt:lpstr>Gesprekswiel</vt:lpstr>
      <vt:lpstr>Voorbeeld</vt:lpstr>
      <vt:lpstr>Het proces</vt:lpstr>
      <vt:lpstr>Welzijn</vt:lpstr>
      <vt:lpstr>Ergo &amp; Fysio</vt:lpstr>
      <vt:lpstr>“Ik ben slecht ter been, ik heb recht op een traplift."</vt:lpstr>
      <vt:lpstr>Eerste ervaringen</vt:lpstr>
      <vt:lpstr>Wat doe je morgen anders?</vt:lpstr>
      <vt:lpstr>Bedankt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Opzet presentatie Reablement_02.indd</dc:title>
  <cp:lastModifiedBy>Anja van de Boer</cp:lastModifiedBy>
  <cp:revision>6</cp:revision>
  <cp:lastPrinted>2022-11-22T19:15:57Z</cp:lastPrinted>
  <dcterms:created xsi:type="dcterms:W3CDTF">2022-11-18T12:57:32Z</dcterms:created>
  <dcterms:modified xsi:type="dcterms:W3CDTF">2023-05-25T09:39:54Z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2022-11-18T00:00:00Z</vt:filetime>
  </property>
  <property fmtid="{D5CDD505-2E9C-101B-9397-08002B2CF9AE}" pid="3" name="Creator">
    <vt:lpwstr>Adobe InDesign 17.4 (Macintosh)</vt:lpwstr>
  </property>
  <property fmtid="{D5CDD505-2E9C-101B-9397-08002B2CF9AE}" pid="4" name="GTS_PDFXConformance">
    <vt:lpwstr>PDF/X-1a:2001</vt:lpwstr>
  </property>
  <property fmtid="{D5CDD505-2E9C-101B-9397-08002B2CF9AE}" pid="5" name="GTS_PDFXVersion">
    <vt:lpwstr>PDF/X-1:2001</vt:lpwstr>
  </property>
  <property fmtid="{D5CDD505-2E9C-101B-9397-08002B2CF9AE}" pid="6" name="LastSaved">
    <vt:filetime>2022-11-18T00:00:00Z</vt:filetime>
  </property>
  <property fmtid="{D5CDD505-2E9C-101B-9397-08002B2CF9AE}" pid="7" name="Producer">
    <vt:lpwstr>Adobe PDF Library 16.0.7</vt:lpwstr>
  </property>
  <property fmtid="{D5CDD505-2E9C-101B-9397-08002B2CF9AE}" pid="8" name="ContentTypeId">
    <vt:lpwstr>0x010100CF9DB1FCD952E344B50170472D799A91</vt:lpwstr>
  </property>
  <property fmtid="{D5CDD505-2E9C-101B-9397-08002B2CF9AE}" pid="9" name="MediaServiceImageTags">
    <vt:lpwstr/>
  </property>
</Properties>
</file>