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9" r:id="rId2"/>
    <p:sldId id="302" r:id="rId3"/>
    <p:sldId id="304" r:id="rId4"/>
    <p:sldId id="305" r:id="rId5"/>
    <p:sldId id="296" r:id="rId6"/>
    <p:sldId id="306" r:id="rId7"/>
    <p:sldId id="288" r:id="rId8"/>
    <p:sldId id="307" r:id="rId9"/>
    <p:sldId id="309" r:id="rId10"/>
    <p:sldId id="310" r:id="rId11"/>
    <p:sldId id="314" r:id="rId12"/>
    <p:sldId id="311" r:id="rId13"/>
    <p:sldId id="315" r:id="rId14"/>
    <p:sldId id="300" r:id="rId15"/>
    <p:sldId id="301" r:id="rId1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 indelingen" id="{475700AD-E78B-4350-9699-349DFA2AF077}">
          <p14:sldIdLst>
            <p14:sldId id="299"/>
            <p14:sldId id="302"/>
            <p14:sldId id="304"/>
            <p14:sldId id="305"/>
            <p14:sldId id="296"/>
            <p14:sldId id="306"/>
            <p14:sldId id="288"/>
            <p14:sldId id="307"/>
            <p14:sldId id="309"/>
            <p14:sldId id="310"/>
            <p14:sldId id="314"/>
            <p14:sldId id="311"/>
            <p14:sldId id="315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2" clrIdx="0">
    <p:extLst>
      <p:ext uri="{19B8F6BF-5375-455C-9EA6-DF929625EA0E}">
        <p15:presenceInfo xmlns:p15="http://schemas.microsoft.com/office/powerpoint/2012/main" userId="S-1-5-21-2890558824-3927818043-3374662254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3D4"/>
    <a:srgbClr val="ED1D24"/>
    <a:srgbClr val="519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90FD16C-8895-420F-A8EA-49A46C0B9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00728C-ECC4-4B3A-8BFF-86F26773B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ACA9-F0E6-4B7E-B44F-E42487D7D50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BF263F-937E-45F8-8B87-C3897AF9C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4AB41-049A-45F6-8400-96B8E558F0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19E2-4BAC-4A20-AFDE-2A2DE3B6FB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9904-312C-4E6F-8F31-48A38C65A6EC}" type="datetimeFigureOut">
              <a:rPr lang="nl-NL" smtClean="0"/>
              <a:t>5-12-2022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A791-D8E8-4C23-A528-EAEB42DC4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LOGO ANIMATIE</a:t>
            </a:r>
          </a:p>
        </p:txBody>
      </p:sp>
      <p:grpSp>
        <p:nvGrpSpPr>
          <p:cNvPr id="47" name="T4">
            <a:extLst>
              <a:ext uri="{FF2B5EF4-FFF2-40B4-BE49-F238E27FC236}">
                <a16:creationId xmlns:a16="http://schemas.microsoft.com/office/drawing/2014/main" id="{F6365181-6FFB-44F2-AE89-52AEE9A36A80}"/>
              </a:ext>
            </a:extLst>
          </p:cNvPr>
          <p:cNvGrpSpPr/>
          <p:nvPr userDrawn="1"/>
        </p:nvGrpSpPr>
        <p:grpSpPr>
          <a:xfrm>
            <a:off x="5538789" y="2279651"/>
            <a:ext cx="312738" cy="1423987"/>
            <a:chOff x="5691189" y="2279651"/>
            <a:chExt cx="312738" cy="14239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3EB600E-CE7C-43A8-BB25-D5CA1B21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377" y="2589213"/>
              <a:ext cx="65088" cy="349250"/>
            </a:xfrm>
            <a:custGeom>
              <a:avLst/>
              <a:gdLst>
                <a:gd name="T0" fmla="*/ 0 w 16"/>
                <a:gd name="T1" fmla="*/ 8 h 85"/>
                <a:gd name="T2" fmla="*/ 0 w 16"/>
                <a:gd name="T3" fmla="*/ 77 h 85"/>
                <a:gd name="T4" fmla="*/ 8 w 16"/>
                <a:gd name="T5" fmla="*/ 85 h 85"/>
                <a:gd name="T6" fmla="*/ 16 w 16"/>
                <a:gd name="T7" fmla="*/ 77 h 85"/>
                <a:gd name="T8" fmla="*/ 16 w 16"/>
                <a:gd name="T9" fmla="*/ 8 h 85"/>
                <a:gd name="T10" fmla="*/ 8 w 16"/>
                <a:gd name="T11" fmla="*/ 0 h 85"/>
                <a:gd name="T12" fmla="*/ 0 w 16"/>
                <a:gd name="T13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5">
                  <a:moveTo>
                    <a:pt x="0" y="8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4" y="85"/>
                    <a:pt x="8" y="85"/>
                  </a:cubicBezTo>
                  <a:cubicBezTo>
                    <a:pt x="13" y="85"/>
                    <a:pt x="16" y="81"/>
                    <a:pt x="16" y="7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0CAF52B-3E09-42A3-B6B9-87A15B862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7252" y="2589213"/>
              <a:ext cx="66675" cy="349250"/>
            </a:xfrm>
            <a:custGeom>
              <a:avLst/>
              <a:gdLst>
                <a:gd name="T0" fmla="*/ 0 w 16"/>
                <a:gd name="T1" fmla="*/ 8 h 85"/>
                <a:gd name="T2" fmla="*/ 0 w 16"/>
                <a:gd name="T3" fmla="*/ 77 h 85"/>
                <a:gd name="T4" fmla="*/ 8 w 16"/>
                <a:gd name="T5" fmla="*/ 85 h 85"/>
                <a:gd name="T6" fmla="*/ 16 w 16"/>
                <a:gd name="T7" fmla="*/ 77 h 85"/>
                <a:gd name="T8" fmla="*/ 16 w 16"/>
                <a:gd name="T9" fmla="*/ 8 h 85"/>
                <a:gd name="T10" fmla="*/ 8 w 16"/>
                <a:gd name="T11" fmla="*/ 0 h 85"/>
                <a:gd name="T12" fmla="*/ 0 w 16"/>
                <a:gd name="T13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5">
                  <a:moveTo>
                    <a:pt x="0" y="8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4" y="85"/>
                    <a:pt x="8" y="85"/>
                  </a:cubicBezTo>
                  <a:cubicBezTo>
                    <a:pt x="13" y="85"/>
                    <a:pt x="16" y="81"/>
                    <a:pt x="16" y="7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25B99A5-1173-4350-A929-A46B5CDAD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377" y="2428876"/>
              <a:ext cx="209550" cy="147638"/>
            </a:xfrm>
            <a:custGeom>
              <a:avLst/>
              <a:gdLst>
                <a:gd name="T0" fmla="*/ 0 w 51"/>
                <a:gd name="T1" fmla="*/ 28 h 36"/>
                <a:gd name="T2" fmla="*/ 8 w 51"/>
                <a:gd name="T3" fmla="*/ 36 h 36"/>
                <a:gd name="T4" fmla="*/ 16 w 51"/>
                <a:gd name="T5" fmla="*/ 28 h 36"/>
                <a:gd name="T6" fmla="*/ 26 w 51"/>
                <a:gd name="T7" fmla="*/ 16 h 36"/>
                <a:gd name="T8" fmla="*/ 35 w 51"/>
                <a:gd name="T9" fmla="*/ 28 h 36"/>
                <a:gd name="T10" fmla="*/ 43 w 51"/>
                <a:gd name="T11" fmla="*/ 36 h 36"/>
                <a:gd name="T12" fmla="*/ 51 w 51"/>
                <a:gd name="T13" fmla="*/ 28 h 36"/>
                <a:gd name="T14" fmla="*/ 26 w 51"/>
                <a:gd name="T15" fmla="*/ 0 h 36"/>
                <a:gd name="T16" fmla="*/ 0 w 51"/>
                <a:gd name="T1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6">
                  <a:moveTo>
                    <a:pt x="0" y="28"/>
                  </a:moveTo>
                  <a:cubicBezTo>
                    <a:pt x="0" y="33"/>
                    <a:pt x="4" y="36"/>
                    <a:pt x="8" y="36"/>
                  </a:cubicBezTo>
                  <a:cubicBezTo>
                    <a:pt x="13" y="36"/>
                    <a:pt x="16" y="33"/>
                    <a:pt x="16" y="28"/>
                  </a:cubicBezTo>
                  <a:cubicBezTo>
                    <a:pt x="16" y="21"/>
                    <a:pt x="21" y="16"/>
                    <a:pt x="26" y="16"/>
                  </a:cubicBezTo>
                  <a:cubicBezTo>
                    <a:pt x="31" y="16"/>
                    <a:pt x="35" y="21"/>
                    <a:pt x="35" y="28"/>
                  </a:cubicBezTo>
                  <a:cubicBezTo>
                    <a:pt x="35" y="33"/>
                    <a:pt x="39" y="36"/>
                    <a:pt x="43" y="36"/>
                  </a:cubicBezTo>
                  <a:cubicBezTo>
                    <a:pt x="48" y="36"/>
                    <a:pt x="51" y="33"/>
                    <a:pt x="51" y="28"/>
                  </a:cubicBezTo>
                  <a:cubicBezTo>
                    <a:pt x="51" y="12"/>
                    <a:pt x="40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FB93A00-C9AD-4F16-8257-4F2DC9E6B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1189" y="2951163"/>
              <a:ext cx="127000" cy="752475"/>
            </a:xfrm>
            <a:custGeom>
              <a:avLst/>
              <a:gdLst>
                <a:gd name="T0" fmla="*/ 23 w 31"/>
                <a:gd name="T1" fmla="*/ 86 h 183"/>
                <a:gd name="T2" fmla="*/ 31 w 31"/>
                <a:gd name="T3" fmla="*/ 79 h 183"/>
                <a:gd name="T4" fmla="*/ 31 w 31"/>
                <a:gd name="T5" fmla="*/ 77 h 183"/>
                <a:gd name="T6" fmla="*/ 31 w 31"/>
                <a:gd name="T7" fmla="*/ 8 h 183"/>
                <a:gd name="T8" fmla="*/ 23 w 31"/>
                <a:gd name="T9" fmla="*/ 0 h 183"/>
                <a:gd name="T10" fmla="*/ 15 w 31"/>
                <a:gd name="T11" fmla="*/ 8 h 183"/>
                <a:gd name="T12" fmla="*/ 15 w 31"/>
                <a:gd name="T13" fmla="*/ 71 h 183"/>
                <a:gd name="T14" fmla="*/ 0 w 31"/>
                <a:gd name="T15" fmla="*/ 95 h 183"/>
                <a:gd name="T16" fmla="*/ 15 w 31"/>
                <a:gd name="T17" fmla="*/ 119 h 183"/>
                <a:gd name="T18" fmla="*/ 15 w 31"/>
                <a:gd name="T19" fmla="*/ 175 h 183"/>
                <a:gd name="T20" fmla="*/ 23 w 31"/>
                <a:gd name="T21" fmla="*/ 183 h 183"/>
                <a:gd name="T22" fmla="*/ 31 w 31"/>
                <a:gd name="T23" fmla="*/ 175 h 183"/>
                <a:gd name="T24" fmla="*/ 31 w 31"/>
                <a:gd name="T25" fmla="*/ 115 h 183"/>
                <a:gd name="T26" fmla="*/ 31 w 31"/>
                <a:gd name="T27" fmla="*/ 113 h 183"/>
                <a:gd name="T28" fmla="*/ 31 w 31"/>
                <a:gd name="T29" fmla="*/ 113 h 183"/>
                <a:gd name="T30" fmla="*/ 23 w 31"/>
                <a:gd name="T31" fmla="*/ 105 h 183"/>
                <a:gd name="T32" fmla="*/ 16 w 31"/>
                <a:gd name="T33" fmla="*/ 95 h 183"/>
                <a:gd name="T34" fmla="*/ 23 w 31"/>
                <a:gd name="T35" fmla="*/ 8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83">
                  <a:moveTo>
                    <a:pt x="23" y="86"/>
                  </a:moveTo>
                  <a:cubicBezTo>
                    <a:pt x="27" y="86"/>
                    <a:pt x="30" y="83"/>
                    <a:pt x="31" y="79"/>
                  </a:cubicBezTo>
                  <a:cubicBezTo>
                    <a:pt x="31" y="78"/>
                    <a:pt x="31" y="78"/>
                    <a:pt x="31" y="7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4"/>
                    <a:pt x="27" y="0"/>
                    <a:pt x="23" y="0"/>
                  </a:cubicBezTo>
                  <a:cubicBezTo>
                    <a:pt x="19" y="0"/>
                    <a:pt x="15" y="4"/>
                    <a:pt x="15" y="8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6" y="75"/>
                    <a:pt x="0" y="84"/>
                    <a:pt x="0" y="95"/>
                  </a:cubicBezTo>
                  <a:cubicBezTo>
                    <a:pt x="0" y="106"/>
                    <a:pt x="6" y="116"/>
                    <a:pt x="15" y="119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5" y="179"/>
                    <a:pt x="19" y="183"/>
                    <a:pt x="23" y="183"/>
                  </a:cubicBezTo>
                  <a:cubicBezTo>
                    <a:pt x="27" y="183"/>
                    <a:pt x="31" y="179"/>
                    <a:pt x="31" y="17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4"/>
                    <a:pt x="31" y="114"/>
                    <a:pt x="31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09"/>
                    <a:pt x="27" y="105"/>
                    <a:pt x="23" y="105"/>
                  </a:cubicBezTo>
                  <a:cubicBezTo>
                    <a:pt x="19" y="105"/>
                    <a:pt x="16" y="101"/>
                    <a:pt x="16" y="95"/>
                  </a:cubicBezTo>
                  <a:cubicBezTo>
                    <a:pt x="16" y="90"/>
                    <a:pt x="19" y="86"/>
                    <a:pt x="23" y="86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B91F2D8-CA56-473B-A50E-11B517E38C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7402" y="2279651"/>
              <a:ext cx="66675" cy="136525"/>
            </a:xfrm>
            <a:custGeom>
              <a:avLst/>
              <a:gdLst>
                <a:gd name="T0" fmla="*/ 0 w 16"/>
                <a:gd name="T1" fmla="*/ 8 h 33"/>
                <a:gd name="T2" fmla="*/ 0 w 16"/>
                <a:gd name="T3" fmla="*/ 25 h 33"/>
                <a:gd name="T4" fmla="*/ 8 w 16"/>
                <a:gd name="T5" fmla="*/ 33 h 33"/>
                <a:gd name="T6" fmla="*/ 16 w 16"/>
                <a:gd name="T7" fmla="*/ 25 h 33"/>
                <a:gd name="T8" fmla="*/ 16 w 16"/>
                <a:gd name="T9" fmla="*/ 8 h 33"/>
                <a:gd name="T10" fmla="*/ 8 w 16"/>
                <a:gd name="T11" fmla="*/ 0 h 33"/>
                <a:gd name="T12" fmla="*/ 0 w 16"/>
                <a:gd name="T13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3">
                  <a:moveTo>
                    <a:pt x="0" y="8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3"/>
                    <a:pt x="8" y="33"/>
                  </a:cubicBezTo>
                  <a:cubicBezTo>
                    <a:pt x="13" y="33"/>
                    <a:pt x="16" y="29"/>
                    <a:pt x="16" y="2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T2">
            <a:extLst>
              <a:ext uri="{FF2B5EF4-FFF2-40B4-BE49-F238E27FC236}">
                <a16:creationId xmlns:a16="http://schemas.microsoft.com/office/drawing/2014/main" id="{5A6488B3-B2E3-493E-B5E3-4626028B79C4}"/>
              </a:ext>
            </a:extLst>
          </p:cNvPr>
          <p:cNvGrpSpPr/>
          <p:nvPr userDrawn="1"/>
        </p:nvGrpSpPr>
        <p:grpSpPr>
          <a:xfrm>
            <a:off x="6500814" y="1860551"/>
            <a:ext cx="295276" cy="1843087"/>
            <a:chOff x="6653214" y="1860551"/>
            <a:chExt cx="295276" cy="1843087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52B9C78B-5E12-424A-B39E-5BEA2E77E4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3214" y="3008313"/>
              <a:ext cx="65088" cy="695325"/>
            </a:xfrm>
            <a:custGeom>
              <a:avLst/>
              <a:gdLst>
                <a:gd name="T0" fmla="*/ 0 w 16"/>
                <a:gd name="T1" fmla="*/ 8 h 169"/>
                <a:gd name="T2" fmla="*/ 0 w 16"/>
                <a:gd name="T3" fmla="*/ 161 h 169"/>
                <a:gd name="T4" fmla="*/ 8 w 16"/>
                <a:gd name="T5" fmla="*/ 169 h 169"/>
                <a:gd name="T6" fmla="*/ 16 w 16"/>
                <a:gd name="T7" fmla="*/ 161 h 169"/>
                <a:gd name="T8" fmla="*/ 16 w 16"/>
                <a:gd name="T9" fmla="*/ 8 h 169"/>
                <a:gd name="T10" fmla="*/ 8 w 16"/>
                <a:gd name="T11" fmla="*/ 0 h 169"/>
                <a:gd name="T12" fmla="*/ 0 w 16"/>
                <a:gd name="T13" fmla="*/ 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9">
                  <a:moveTo>
                    <a:pt x="0" y="8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65"/>
                    <a:pt x="4" y="169"/>
                    <a:pt x="8" y="169"/>
                  </a:cubicBezTo>
                  <a:cubicBezTo>
                    <a:pt x="13" y="169"/>
                    <a:pt x="16" y="165"/>
                    <a:pt x="16" y="16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D2B73B3-8534-4687-8A0D-5AB93587AE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1152" y="2033588"/>
              <a:ext cx="287338" cy="966788"/>
            </a:xfrm>
            <a:custGeom>
              <a:avLst/>
              <a:gdLst>
                <a:gd name="T0" fmla="*/ 34 w 70"/>
                <a:gd name="T1" fmla="*/ 0 h 235"/>
                <a:gd name="T2" fmla="*/ 26 w 70"/>
                <a:gd name="T3" fmla="*/ 7 h 235"/>
                <a:gd name="T4" fmla="*/ 0 w 70"/>
                <a:gd name="T5" fmla="*/ 225 h 235"/>
                <a:gd name="T6" fmla="*/ 7 w 70"/>
                <a:gd name="T7" fmla="*/ 234 h 235"/>
                <a:gd name="T8" fmla="*/ 16 w 70"/>
                <a:gd name="T9" fmla="*/ 227 h 235"/>
                <a:gd name="T10" fmla="*/ 34 w 70"/>
                <a:gd name="T11" fmla="*/ 74 h 235"/>
                <a:gd name="T12" fmla="*/ 53 w 70"/>
                <a:gd name="T13" fmla="*/ 228 h 235"/>
                <a:gd name="T14" fmla="*/ 62 w 70"/>
                <a:gd name="T15" fmla="*/ 234 h 235"/>
                <a:gd name="T16" fmla="*/ 69 w 70"/>
                <a:gd name="T17" fmla="*/ 226 h 235"/>
                <a:gd name="T18" fmla="*/ 42 w 70"/>
                <a:gd name="T19" fmla="*/ 7 h 235"/>
                <a:gd name="T20" fmla="*/ 34 w 70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35">
                  <a:moveTo>
                    <a:pt x="34" y="0"/>
                  </a:moveTo>
                  <a:cubicBezTo>
                    <a:pt x="30" y="0"/>
                    <a:pt x="27" y="3"/>
                    <a:pt x="26" y="7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9"/>
                    <a:pt x="3" y="233"/>
                    <a:pt x="7" y="234"/>
                  </a:cubicBezTo>
                  <a:cubicBezTo>
                    <a:pt x="11" y="234"/>
                    <a:pt x="15" y="231"/>
                    <a:pt x="16" y="227"/>
                  </a:cubicBezTo>
                  <a:cubicBezTo>
                    <a:pt x="16" y="227"/>
                    <a:pt x="27" y="138"/>
                    <a:pt x="34" y="74"/>
                  </a:cubicBezTo>
                  <a:cubicBezTo>
                    <a:pt x="42" y="138"/>
                    <a:pt x="53" y="228"/>
                    <a:pt x="53" y="228"/>
                  </a:cubicBezTo>
                  <a:cubicBezTo>
                    <a:pt x="54" y="232"/>
                    <a:pt x="58" y="235"/>
                    <a:pt x="62" y="234"/>
                  </a:cubicBezTo>
                  <a:cubicBezTo>
                    <a:pt x="67" y="234"/>
                    <a:pt x="70" y="230"/>
                    <a:pt x="69" y="22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866A6985-A740-4137-898E-A81E7A075E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7514" y="1860551"/>
              <a:ext cx="66675" cy="165100"/>
            </a:xfrm>
            <a:custGeom>
              <a:avLst/>
              <a:gdLst>
                <a:gd name="T0" fmla="*/ 0 w 16"/>
                <a:gd name="T1" fmla="*/ 8 h 40"/>
                <a:gd name="T2" fmla="*/ 0 w 16"/>
                <a:gd name="T3" fmla="*/ 32 h 40"/>
                <a:gd name="T4" fmla="*/ 8 w 16"/>
                <a:gd name="T5" fmla="*/ 40 h 40"/>
                <a:gd name="T6" fmla="*/ 16 w 16"/>
                <a:gd name="T7" fmla="*/ 32 h 40"/>
                <a:gd name="T8" fmla="*/ 16 w 16"/>
                <a:gd name="T9" fmla="*/ 8 h 40"/>
                <a:gd name="T10" fmla="*/ 8 w 16"/>
                <a:gd name="T11" fmla="*/ 0 h 40"/>
                <a:gd name="T12" fmla="*/ 0 w 16"/>
                <a:gd name="T1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0" y="8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13" y="40"/>
                    <a:pt x="16" y="36"/>
                    <a:pt x="16" y="3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T5">
            <a:extLst>
              <a:ext uri="{FF2B5EF4-FFF2-40B4-BE49-F238E27FC236}">
                <a16:creationId xmlns:a16="http://schemas.microsoft.com/office/drawing/2014/main" id="{B00305BC-510A-4866-BAFB-10CA5F4EB5B6}"/>
              </a:ext>
            </a:extLst>
          </p:cNvPr>
          <p:cNvGrpSpPr/>
          <p:nvPr userDrawn="1"/>
        </p:nvGrpSpPr>
        <p:grpSpPr>
          <a:xfrm>
            <a:off x="5157789" y="2617788"/>
            <a:ext cx="388938" cy="1082675"/>
            <a:chOff x="5310189" y="2617788"/>
            <a:chExt cx="388938" cy="1082675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AF79F37-9A18-46C3-BEAC-AF7D6AFB87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8614" y="3106738"/>
              <a:ext cx="65088" cy="350838"/>
            </a:xfrm>
            <a:custGeom>
              <a:avLst/>
              <a:gdLst>
                <a:gd name="T0" fmla="*/ 0 w 16"/>
                <a:gd name="T1" fmla="*/ 8 h 85"/>
                <a:gd name="T2" fmla="*/ 0 w 16"/>
                <a:gd name="T3" fmla="*/ 77 h 85"/>
                <a:gd name="T4" fmla="*/ 8 w 16"/>
                <a:gd name="T5" fmla="*/ 85 h 85"/>
                <a:gd name="T6" fmla="*/ 16 w 16"/>
                <a:gd name="T7" fmla="*/ 77 h 85"/>
                <a:gd name="T8" fmla="*/ 16 w 16"/>
                <a:gd name="T9" fmla="*/ 8 h 85"/>
                <a:gd name="T10" fmla="*/ 8 w 16"/>
                <a:gd name="T11" fmla="*/ 0 h 85"/>
                <a:gd name="T12" fmla="*/ 0 w 16"/>
                <a:gd name="T13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5">
                  <a:moveTo>
                    <a:pt x="0" y="8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3" y="85"/>
                    <a:pt x="8" y="85"/>
                  </a:cubicBezTo>
                  <a:cubicBezTo>
                    <a:pt x="12" y="85"/>
                    <a:pt x="16" y="81"/>
                    <a:pt x="16" y="7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F69247E-F82D-41F2-A4CA-F5E701EDD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0189" y="3370263"/>
              <a:ext cx="65088" cy="330200"/>
            </a:xfrm>
            <a:custGeom>
              <a:avLst/>
              <a:gdLst>
                <a:gd name="T0" fmla="*/ 0 w 16"/>
                <a:gd name="T1" fmla="*/ 8 h 80"/>
                <a:gd name="T2" fmla="*/ 0 w 16"/>
                <a:gd name="T3" fmla="*/ 72 h 80"/>
                <a:gd name="T4" fmla="*/ 8 w 16"/>
                <a:gd name="T5" fmla="*/ 80 h 80"/>
                <a:gd name="T6" fmla="*/ 16 w 16"/>
                <a:gd name="T7" fmla="*/ 72 h 80"/>
                <a:gd name="T8" fmla="*/ 16 w 16"/>
                <a:gd name="T9" fmla="*/ 8 h 80"/>
                <a:gd name="T10" fmla="*/ 8 w 16"/>
                <a:gd name="T11" fmla="*/ 0 h 80"/>
                <a:gd name="T12" fmla="*/ 0 w 16"/>
                <a:gd name="T13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0">
                  <a:moveTo>
                    <a:pt x="0" y="8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7"/>
                    <a:pt x="4" y="80"/>
                    <a:pt x="8" y="80"/>
                  </a:cubicBezTo>
                  <a:cubicBezTo>
                    <a:pt x="13" y="80"/>
                    <a:pt x="16" y="77"/>
                    <a:pt x="16" y="7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78BD493-2CC8-4CCC-AE88-C6AA01DE05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852" y="2860676"/>
              <a:ext cx="242888" cy="152400"/>
            </a:xfrm>
            <a:custGeom>
              <a:avLst/>
              <a:gdLst>
                <a:gd name="T0" fmla="*/ 0 w 59"/>
                <a:gd name="T1" fmla="*/ 29 h 37"/>
                <a:gd name="T2" fmla="*/ 8 w 59"/>
                <a:gd name="T3" fmla="*/ 37 h 37"/>
                <a:gd name="T4" fmla="*/ 16 w 59"/>
                <a:gd name="T5" fmla="*/ 29 h 37"/>
                <a:gd name="T6" fmla="*/ 30 w 59"/>
                <a:gd name="T7" fmla="*/ 16 h 37"/>
                <a:gd name="T8" fmla="*/ 43 w 59"/>
                <a:gd name="T9" fmla="*/ 29 h 37"/>
                <a:gd name="T10" fmla="*/ 51 w 59"/>
                <a:gd name="T11" fmla="*/ 37 h 37"/>
                <a:gd name="T12" fmla="*/ 59 w 59"/>
                <a:gd name="T13" fmla="*/ 29 h 37"/>
                <a:gd name="T14" fmla="*/ 30 w 59"/>
                <a:gd name="T15" fmla="*/ 0 h 37"/>
                <a:gd name="T16" fmla="*/ 0 w 59"/>
                <a:gd name="T1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7">
                  <a:moveTo>
                    <a:pt x="0" y="29"/>
                  </a:moveTo>
                  <a:cubicBezTo>
                    <a:pt x="0" y="34"/>
                    <a:pt x="3" y="37"/>
                    <a:pt x="8" y="37"/>
                  </a:cubicBezTo>
                  <a:cubicBezTo>
                    <a:pt x="12" y="37"/>
                    <a:pt x="16" y="34"/>
                    <a:pt x="16" y="29"/>
                  </a:cubicBezTo>
                  <a:cubicBezTo>
                    <a:pt x="16" y="22"/>
                    <a:pt x="22" y="16"/>
                    <a:pt x="30" y="16"/>
                  </a:cubicBezTo>
                  <a:cubicBezTo>
                    <a:pt x="37" y="16"/>
                    <a:pt x="43" y="22"/>
                    <a:pt x="43" y="29"/>
                  </a:cubicBezTo>
                  <a:cubicBezTo>
                    <a:pt x="43" y="34"/>
                    <a:pt x="47" y="37"/>
                    <a:pt x="51" y="37"/>
                  </a:cubicBezTo>
                  <a:cubicBezTo>
                    <a:pt x="56" y="37"/>
                    <a:pt x="59" y="34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B892E9B-124C-4991-9CAA-20C8755019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9577" y="2617788"/>
              <a:ext cx="66675" cy="134938"/>
            </a:xfrm>
            <a:custGeom>
              <a:avLst/>
              <a:gdLst>
                <a:gd name="T0" fmla="*/ 0 w 16"/>
                <a:gd name="T1" fmla="*/ 8 h 33"/>
                <a:gd name="T2" fmla="*/ 0 w 16"/>
                <a:gd name="T3" fmla="*/ 25 h 33"/>
                <a:gd name="T4" fmla="*/ 8 w 16"/>
                <a:gd name="T5" fmla="*/ 33 h 33"/>
                <a:gd name="T6" fmla="*/ 16 w 16"/>
                <a:gd name="T7" fmla="*/ 25 h 33"/>
                <a:gd name="T8" fmla="*/ 16 w 16"/>
                <a:gd name="T9" fmla="*/ 8 h 33"/>
                <a:gd name="T10" fmla="*/ 8 w 16"/>
                <a:gd name="T11" fmla="*/ 0 h 33"/>
                <a:gd name="T12" fmla="*/ 0 w 16"/>
                <a:gd name="T13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3">
                  <a:moveTo>
                    <a:pt x="0" y="8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3" y="33"/>
                    <a:pt x="8" y="33"/>
                  </a:cubicBezTo>
                  <a:cubicBezTo>
                    <a:pt x="12" y="33"/>
                    <a:pt x="16" y="29"/>
                    <a:pt x="16" y="2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D79CB70-516A-4E31-A9F2-BED77C1C4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4639" y="3028951"/>
              <a:ext cx="344488" cy="66675"/>
            </a:xfrm>
            <a:custGeom>
              <a:avLst/>
              <a:gdLst>
                <a:gd name="T0" fmla="*/ 8 w 84"/>
                <a:gd name="T1" fmla="*/ 0 h 16"/>
                <a:gd name="T2" fmla="*/ 0 w 84"/>
                <a:gd name="T3" fmla="*/ 8 h 16"/>
                <a:gd name="T4" fmla="*/ 8 w 84"/>
                <a:gd name="T5" fmla="*/ 16 h 16"/>
                <a:gd name="T6" fmla="*/ 76 w 84"/>
                <a:gd name="T7" fmla="*/ 16 h 16"/>
                <a:gd name="T8" fmla="*/ 84 w 84"/>
                <a:gd name="T9" fmla="*/ 8 h 16"/>
                <a:gd name="T10" fmla="*/ 76 w 84"/>
                <a:gd name="T11" fmla="*/ 0 h 16"/>
                <a:gd name="T12" fmla="*/ 8 w 8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81" y="16"/>
                    <a:pt x="84" y="13"/>
                    <a:pt x="84" y="8"/>
                  </a:cubicBezTo>
                  <a:cubicBezTo>
                    <a:pt x="84" y="4"/>
                    <a:pt x="81" y="0"/>
                    <a:pt x="7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E2A89747-E8F1-45AA-B826-DF882516F3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6402" y="2770188"/>
              <a:ext cx="73025" cy="73025"/>
            </a:xfrm>
            <a:prstGeom prst="ellipse">
              <a:avLst/>
            </a:pr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T1">
            <a:extLst>
              <a:ext uri="{FF2B5EF4-FFF2-40B4-BE49-F238E27FC236}">
                <a16:creationId xmlns:a16="http://schemas.microsoft.com/office/drawing/2014/main" id="{B7E211FA-F961-45DE-ACA3-9A517EF2CD3C}"/>
              </a:ext>
            </a:extLst>
          </p:cNvPr>
          <p:cNvGrpSpPr/>
          <p:nvPr userDrawn="1"/>
        </p:nvGrpSpPr>
        <p:grpSpPr>
          <a:xfrm>
            <a:off x="6738939" y="2486026"/>
            <a:ext cx="431800" cy="1217612"/>
            <a:chOff x="6891339" y="2486026"/>
            <a:chExt cx="431800" cy="1217612"/>
          </a:xfrm>
        </p:grpSpPr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27CE1ED1-EF72-4FAA-929B-C32D79F87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1339" y="2581276"/>
              <a:ext cx="431800" cy="892175"/>
            </a:xfrm>
            <a:custGeom>
              <a:avLst/>
              <a:gdLst>
                <a:gd name="T0" fmla="*/ 45 w 105"/>
                <a:gd name="T1" fmla="*/ 7 h 217"/>
                <a:gd name="T2" fmla="*/ 1 w 105"/>
                <a:gd name="T3" fmla="*/ 207 h 217"/>
                <a:gd name="T4" fmla="*/ 7 w 105"/>
                <a:gd name="T5" fmla="*/ 216 h 217"/>
                <a:gd name="T6" fmla="*/ 16 w 105"/>
                <a:gd name="T7" fmla="*/ 210 h 217"/>
                <a:gd name="T8" fmla="*/ 53 w 105"/>
                <a:gd name="T9" fmla="*/ 46 h 217"/>
                <a:gd name="T10" fmla="*/ 88 w 105"/>
                <a:gd name="T11" fmla="*/ 209 h 217"/>
                <a:gd name="T12" fmla="*/ 98 w 105"/>
                <a:gd name="T13" fmla="*/ 215 h 217"/>
                <a:gd name="T14" fmla="*/ 104 w 105"/>
                <a:gd name="T15" fmla="*/ 206 h 217"/>
                <a:gd name="T16" fmla="*/ 61 w 105"/>
                <a:gd name="T17" fmla="*/ 7 h 217"/>
                <a:gd name="T18" fmla="*/ 53 w 105"/>
                <a:gd name="T19" fmla="*/ 0 h 217"/>
                <a:gd name="T20" fmla="*/ 45 w 105"/>
                <a:gd name="T21" fmla="*/ 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217">
                  <a:moveTo>
                    <a:pt x="45" y="7"/>
                  </a:moveTo>
                  <a:cubicBezTo>
                    <a:pt x="1" y="207"/>
                    <a:pt x="1" y="207"/>
                    <a:pt x="1" y="207"/>
                  </a:cubicBezTo>
                  <a:cubicBezTo>
                    <a:pt x="0" y="211"/>
                    <a:pt x="3" y="216"/>
                    <a:pt x="7" y="216"/>
                  </a:cubicBezTo>
                  <a:cubicBezTo>
                    <a:pt x="11" y="217"/>
                    <a:pt x="15" y="215"/>
                    <a:pt x="16" y="210"/>
                  </a:cubicBezTo>
                  <a:cubicBezTo>
                    <a:pt x="16" y="210"/>
                    <a:pt x="42" y="94"/>
                    <a:pt x="53" y="46"/>
                  </a:cubicBezTo>
                  <a:cubicBezTo>
                    <a:pt x="63" y="94"/>
                    <a:pt x="88" y="209"/>
                    <a:pt x="88" y="209"/>
                  </a:cubicBezTo>
                  <a:cubicBezTo>
                    <a:pt x="89" y="213"/>
                    <a:pt x="94" y="216"/>
                    <a:pt x="98" y="215"/>
                  </a:cubicBezTo>
                  <a:cubicBezTo>
                    <a:pt x="102" y="214"/>
                    <a:pt x="105" y="210"/>
                    <a:pt x="104" y="20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3"/>
                    <a:pt x="57" y="0"/>
                    <a:pt x="53" y="0"/>
                  </a:cubicBezTo>
                  <a:cubicBezTo>
                    <a:pt x="49" y="0"/>
                    <a:pt x="46" y="3"/>
                    <a:pt x="45" y="7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C660144-DB48-4E90-8170-DF7DF5AFE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5789" y="3481388"/>
              <a:ext cx="66675" cy="222250"/>
            </a:xfrm>
            <a:custGeom>
              <a:avLst/>
              <a:gdLst>
                <a:gd name="T0" fmla="*/ 0 w 16"/>
                <a:gd name="T1" fmla="*/ 8 h 54"/>
                <a:gd name="T2" fmla="*/ 0 w 16"/>
                <a:gd name="T3" fmla="*/ 46 h 54"/>
                <a:gd name="T4" fmla="*/ 8 w 16"/>
                <a:gd name="T5" fmla="*/ 54 h 54"/>
                <a:gd name="T6" fmla="*/ 16 w 16"/>
                <a:gd name="T7" fmla="*/ 46 h 54"/>
                <a:gd name="T8" fmla="*/ 16 w 16"/>
                <a:gd name="T9" fmla="*/ 8 h 54"/>
                <a:gd name="T10" fmla="*/ 8 w 16"/>
                <a:gd name="T11" fmla="*/ 0 h 54"/>
                <a:gd name="T12" fmla="*/ 0 w 16"/>
                <a:gd name="T13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4">
                  <a:moveTo>
                    <a:pt x="0" y="8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50"/>
                    <a:pt x="4" y="54"/>
                    <a:pt x="8" y="54"/>
                  </a:cubicBezTo>
                  <a:cubicBezTo>
                    <a:pt x="13" y="54"/>
                    <a:pt x="16" y="50"/>
                    <a:pt x="16" y="4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8CBF1C4B-AE18-4C5B-971F-47E8BB6C6C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15189" y="3481388"/>
              <a:ext cx="66675" cy="222250"/>
            </a:xfrm>
            <a:custGeom>
              <a:avLst/>
              <a:gdLst>
                <a:gd name="T0" fmla="*/ 0 w 16"/>
                <a:gd name="T1" fmla="*/ 8 h 54"/>
                <a:gd name="T2" fmla="*/ 0 w 16"/>
                <a:gd name="T3" fmla="*/ 46 h 54"/>
                <a:gd name="T4" fmla="*/ 8 w 16"/>
                <a:gd name="T5" fmla="*/ 54 h 54"/>
                <a:gd name="T6" fmla="*/ 16 w 16"/>
                <a:gd name="T7" fmla="*/ 46 h 54"/>
                <a:gd name="T8" fmla="*/ 16 w 16"/>
                <a:gd name="T9" fmla="*/ 8 h 54"/>
                <a:gd name="T10" fmla="*/ 8 w 16"/>
                <a:gd name="T11" fmla="*/ 0 h 54"/>
                <a:gd name="T12" fmla="*/ 0 w 16"/>
                <a:gd name="T13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4">
                  <a:moveTo>
                    <a:pt x="0" y="8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50"/>
                    <a:pt x="3" y="54"/>
                    <a:pt x="8" y="54"/>
                  </a:cubicBezTo>
                  <a:cubicBezTo>
                    <a:pt x="12" y="54"/>
                    <a:pt x="16" y="50"/>
                    <a:pt x="16" y="4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A3FD7054-CB49-4385-B220-901752EC08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72314" y="2486026"/>
              <a:ext cx="73025" cy="77788"/>
            </a:xfrm>
            <a:prstGeom prst="ellipse">
              <a:avLst/>
            </a:pr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T3">
            <a:extLst>
              <a:ext uri="{FF2B5EF4-FFF2-40B4-BE49-F238E27FC236}">
                <a16:creationId xmlns:a16="http://schemas.microsoft.com/office/drawing/2014/main" id="{B56CF3FB-87DA-4672-B00E-82930381862F}"/>
              </a:ext>
            </a:extLst>
          </p:cNvPr>
          <p:cNvGrpSpPr/>
          <p:nvPr userDrawn="1"/>
        </p:nvGrpSpPr>
        <p:grpSpPr>
          <a:xfrm>
            <a:off x="5916614" y="1700213"/>
            <a:ext cx="542926" cy="2003426"/>
            <a:chOff x="6069014" y="1700213"/>
            <a:chExt cx="542926" cy="2003426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8537543-70E0-4F5D-994C-DE42459BD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202" y="2354263"/>
              <a:ext cx="65088" cy="415925"/>
            </a:xfrm>
            <a:custGeom>
              <a:avLst/>
              <a:gdLst>
                <a:gd name="T0" fmla="*/ 0 w 16"/>
                <a:gd name="T1" fmla="*/ 8 h 101"/>
                <a:gd name="T2" fmla="*/ 0 w 16"/>
                <a:gd name="T3" fmla="*/ 93 h 101"/>
                <a:gd name="T4" fmla="*/ 8 w 16"/>
                <a:gd name="T5" fmla="*/ 101 h 101"/>
                <a:gd name="T6" fmla="*/ 16 w 16"/>
                <a:gd name="T7" fmla="*/ 93 h 101"/>
                <a:gd name="T8" fmla="*/ 16 w 16"/>
                <a:gd name="T9" fmla="*/ 8 h 101"/>
                <a:gd name="T10" fmla="*/ 8 w 16"/>
                <a:gd name="T11" fmla="*/ 0 h 101"/>
                <a:gd name="T12" fmla="*/ 0 w 16"/>
                <a:gd name="T13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1">
                  <a:moveTo>
                    <a:pt x="0" y="8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7"/>
                    <a:pt x="4" y="101"/>
                    <a:pt x="8" y="101"/>
                  </a:cubicBezTo>
                  <a:cubicBezTo>
                    <a:pt x="13" y="101"/>
                    <a:pt x="16" y="97"/>
                    <a:pt x="16" y="9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2EEB55F-CD62-4627-9F3F-C1871C3F36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902" y="2354263"/>
              <a:ext cx="66675" cy="415925"/>
            </a:xfrm>
            <a:custGeom>
              <a:avLst/>
              <a:gdLst>
                <a:gd name="T0" fmla="*/ 0 w 16"/>
                <a:gd name="T1" fmla="*/ 8 h 101"/>
                <a:gd name="T2" fmla="*/ 0 w 16"/>
                <a:gd name="T3" fmla="*/ 93 h 101"/>
                <a:gd name="T4" fmla="*/ 8 w 16"/>
                <a:gd name="T5" fmla="*/ 101 h 101"/>
                <a:gd name="T6" fmla="*/ 16 w 16"/>
                <a:gd name="T7" fmla="*/ 93 h 101"/>
                <a:gd name="T8" fmla="*/ 16 w 16"/>
                <a:gd name="T9" fmla="*/ 8 h 101"/>
                <a:gd name="T10" fmla="*/ 8 w 16"/>
                <a:gd name="T11" fmla="*/ 0 h 101"/>
                <a:gd name="T12" fmla="*/ 0 w 16"/>
                <a:gd name="T13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1">
                  <a:moveTo>
                    <a:pt x="0" y="8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7"/>
                    <a:pt x="4" y="101"/>
                    <a:pt x="8" y="101"/>
                  </a:cubicBezTo>
                  <a:cubicBezTo>
                    <a:pt x="13" y="101"/>
                    <a:pt x="16" y="97"/>
                    <a:pt x="16" y="9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F4A7198-17B1-4806-B2E9-8C1AED1E7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014" y="2974976"/>
              <a:ext cx="66675" cy="728663"/>
            </a:xfrm>
            <a:custGeom>
              <a:avLst/>
              <a:gdLst>
                <a:gd name="T0" fmla="*/ 0 w 16"/>
                <a:gd name="T1" fmla="*/ 8 h 177"/>
                <a:gd name="T2" fmla="*/ 0 w 16"/>
                <a:gd name="T3" fmla="*/ 169 h 177"/>
                <a:gd name="T4" fmla="*/ 8 w 16"/>
                <a:gd name="T5" fmla="*/ 177 h 177"/>
                <a:gd name="T6" fmla="*/ 16 w 16"/>
                <a:gd name="T7" fmla="*/ 169 h 177"/>
                <a:gd name="T8" fmla="*/ 16 w 16"/>
                <a:gd name="T9" fmla="*/ 8 h 177"/>
                <a:gd name="T10" fmla="*/ 8 w 16"/>
                <a:gd name="T11" fmla="*/ 0 h 177"/>
                <a:gd name="T12" fmla="*/ 0 w 16"/>
                <a:gd name="T13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77">
                  <a:moveTo>
                    <a:pt x="0" y="8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0" y="173"/>
                    <a:pt x="4" y="177"/>
                    <a:pt x="8" y="177"/>
                  </a:cubicBezTo>
                  <a:cubicBezTo>
                    <a:pt x="12" y="177"/>
                    <a:pt x="16" y="173"/>
                    <a:pt x="16" y="16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D4D97FB-374B-4766-8FFA-DC696EDFE3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2839" y="1943101"/>
              <a:ext cx="287338" cy="315913"/>
            </a:xfrm>
            <a:custGeom>
              <a:avLst/>
              <a:gdLst>
                <a:gd name="T0" fmla="*/ 0 w 70"/>
                <a:gd name="T1" fmla="*/ 69 h 77"/>
                <a:gd name="T2" fmla="*/ 8 w 70"/>
                <a:gd name="T3" fmla="*/ 77 h 77"/>
                <a:gd name="T4" fmla="*/ 16 w 70"/>
                <a:gd name="T5" fmla="*/ 69 h 77"/>
                <a:gd name="T6" fmla="*/ 35 w 70"/>
                <a:gd name="T7" fmla="*/ 16 h 77"/>
                <a:gd name="T8" fmla="*/ 54 w 70"/>
                <a:gd name="T9" fmla="*/ 69 h 77"/>
                <a:gd name="T10" fmla="*/ 62 w 70"/>
                <a:gd name="T11" fmla="*/ 77 h 77"/>
                <a:gd name="T12" fmla="*/ 70 w 70"/>
                <a:gd name="T13" fmla="*/ 69 h 77"/>
                <a:gd name="T14" fmla="*/ 35 w 70"/>
                <a:gd name="T15" fmla="*/ 0 h 77"/>
                <a:gd name="T16" fmla="*/ 0 w 70"/>
                <a:gd name="T1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7">
                  <a:moveTo>
                    <a:pt x="0" y="69"/>
                  </a:moveTo>
                  <a:cubicBezTo>
                    <a:pt x="0" y="73"/>
                    <a:pt x="4" y="77"/>
                    <a:pt x="8" y="77"/>
                  </a:cubicBezTo>
                  <a:cubicBezTo>
                    <a:pt x="13" y="77"/>
                    <a:pt x="16" y="73"/>
                    <a:pt x="16" y="69"/>
                  </a:cubicBezTo>
                  <a:cubicBezTo>
                    <a:pt x="16" y="37"/>
                    <a:pt x="28" y="16"/>
                    <a:pt x="35" y="16"/>
                  </a:cubicBezTo>
                  <a:cubicBezTo>
                    <a:pt x="42" y="16"/>
                    <a:pt x="54" y="37"/>
                    <a:pt x="54" y="69"/>
                  </a:cubicBezTo>
                  <a:cubicBezTo>
                    <a:pt x="54" y="73"/>
                    <a:pt x="57" y="77"/>
                    <a:pt x="62" y="77"/>
                  </a:cubicBezTo>
                  <a:cubicBezTo>
                    <a:pt x="66" y="77"/>
                    <a:pt x="70" y="73"/>
                    <a:pt x="70" y="69"/>
                  </a:cubicBezTo>
                  <a:cubicBezTo>
                    <a:pt x="70" y="29"/>
                    <a:pt x="55" y="0"/>
                    <a:pt x="35" y="0"/>
                  </a:cubicBezTo>
                  <a:cubicBezTo>
                    <a:pt x="15" y="0"/>
                    <a:pt x="0" y="29"/>
                    <a:pt x="0" y="69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C8FDF21-9F12-44E9-92CD-C1FFA3285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8864" y="2271713"/>
              <a:ext cx="406400" cy="66675"/>
            </a:xfrm>
            <a:custGeom>
              <a:avLst/>
              <a:gdLst>
                <a:gd name="T0" fmla="*/ 8 w 99"/>
                <a:gd name="T1" fmla="*/ 0 h 16"/>
                <a:gd name="T2" fmla="*/ 0 w 99"/>
                <a:gd name="T3" fmla="*/ 8 h 16"/>
                <a:gd name="T4" fmla="*/ 8 w 99"/>
                <a:gd name="T5" fmla="*/ 16 h 16"/>
                <a:gd name="T6" fmla="*/ 91 w 99"/>
                <a:gd name="T7" fmla="*/ 16 h 16"/>
                <a:gd name="T8" fmla="*/ 99 w 99"/>
                <a:gd name="T9" fmla="*/ 8 h 16"/>
                <a:gd name="T10" fmla="*/ 91 w 99"/>
                <a:gd name="T11" fmla="*/ 0 h 16"/>
                <a:gd name="T12" fmla="*/ 8 w 9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9" y="13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A12D52-FA0A-401D-BDDB-743B8950C3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952" y="2770188"/>
              <a:ext cx="144463" cy="196850"/>
            </a:xfrm>
            <a:custGeom>
              <a:avLst/>
              <a:gdLst>
                <a:gd name="T0" fmla="*/ 19 w 35"/>
                <a:gd name="T1" fmla="*/ 5 h 48"/>
                <a:gd name="T2" fmla="*/ 2 w 35"/>
                <a:gd name="T3" fmla="*/ 35 h 48"/>
                <a:gd name="T4" fmla="*/ 5 w 35"/>
                <a:gd name="T5" fmla="*/ 46 h 48"/>
                <a:gd name="T6" fmla="*/ 16 w 35"/>
                <a:gd name="T7" fmla="*/ 43 h 48"/>
                <a:gd name="T8" fmla="*/ 33 w 35"/>
                <a:gd name="T9" fmla="*/ 13 h 48"/>
                <a:gd name="T10" fmla="*/ 29 w 35"/>
                <a:gd name="T11" fmla="*/ 2 h 48"/>
                <a:gd name="T12" fmla="*/ 19 w 35"/>
                <a:gd name="T13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19" y="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9"/>
                    <a:pt x="1" y="44"/>
                    <a:pt x="5" y="46"/>
                  </a:cubicBezTo>
                  <a:cubicBezTo>
                    <a:pt x="9" y="48"/>
                    <a:pt x="14" y="47"/>
                    <a:pt x="16" y="4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9"/>
                    <a:pt x="33" y="4"/>
                    <a:pt x="29" y="2"/>
                  </a:cubicBezTo>
                  <a:cubicBezTo>
                    <a:pt x="26" y="0"/>
                    <a:pt x="21" y="1"/>
                    <a:pt x="19" y="5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7512ED0C-5AE2-49C8-A26F-47C3806CD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7477" y="2770188"/>
              <a:ext cx="144463" cy="196850"/>
            </a:xfrm>
            <a:custGeom>
              <a:avLst/>
              <a:gdLst>
                <a:gd name="T0" fmla="*/ 5 w 35"/>
                <a:gd name="T1" fmla="*/ 2 h 48"/>
                <a:gd name="T2" fmla="*/ 2 w 35"/>
                <a:gd name="T3" fmla="*/ 13 h 48"/>
                <a:gd name="T4" fmla="*/ 18 w 35"/>
                <a:gd name="T5" fmla="*/ 43 h 48"/>
                <a:gd name="T6" fmla="*/ 29 w 35"/>
                <a:gd name="T7" fmla="*/ 46 h 48"/>
                <a:gd name="T8" fmla="*/ 32 w 35"/>
                <a:gd name="T9" fmla="*/ 35 h 48"/>
                <a:gd name="T10" fmla="*/ 16 w 35"/>
                <a:gd name="T11" fmla="*/ 5 h 48"/>
                <a:gd name="T12" fmla="*/ 5 w 35"/>
                <a:gd name="T1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5" y="2"/>
                  </a:moveTo>
                  <a:cubicBezTo>
                    <a:pt x="1" y="4"/>
                    <a:pt x="0" y="9"/>
                    <a:pt x="2" y="1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1" y="47"/>
                    <a:pt x="26" y="48"/>
                    <a:pt x="29" y="46"/>
                  </a:cubicBezTo>
                  <a:cubicBezTo>
                    <a:pt x="33" y="44"/>
                    <a:pt x="35" y="39"/>
                    <a:pt x="32" y="3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B9E9595E-17A4-4781-A92A-A0D116739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9352" y="1700213"/>
              <a:ext cx="168275" cy="127000"/>
            </a:xfrm>
            <a:custGeom>
              <a:avLst/>
              <a:gdLst>
                <a:gd name="T0" fmla="*/ 9 w 41"/>
                <a:gd name="T1" fmla="*/ 0 h 31"/>
                <a:gd name="T2" fmla="*/ 0 w 41"/>
                <a:gd name="T3" fmla="*/ 6 h 31"/>
                <a:gd name="T4" fmla="*/ 1 w 41"/>
                <a:gd name="T5" fmla="*/ 10 h 31"/>
                <a:gd name="T6" fmla="*/ 4 w 41"/>
                <a:gd name="T7" fmla="*/ 11 h 31"/>
                <a:gd name="T8" fmla="*/ 20 w 41"/>
                <a:gd name="T9" fmla="*/ 26 h 31"/>
                <a:gd name="T10" fmla="*/ 20 w 41"/>
                <a:gd name="T11" fmla="*/ 27 h 31"/>
                <a:gd name="T12" fmla="*/ 27 w 41"/>
                <a:gd name="T13" fmla="*/ 31 h 31"/>
                <a:gd name="T14" fmla="*/ 40 w 41"/>
                <a:gd name="T15" fmla="*/ 16 h 31"/>
                <a:gd name="T16" fmla="*/ 39 w 41"/>
                <a:gd name="T17" fmla="*/ 12 h 31"/>
                <a:gd name="T18" fmla="*/ 35 w 41"/>
                <a:gd name="T19" fmla="*/ 13 h 31"/>
                <a:gd name="T20" fmla="*/ 31 w 41"/>
                <a:gd name="T21" fmla="*/ 14 h 31"/>
                <a:gd name="T22" fmla="*/ 19 w 41"/>
                <a:gd name="T23" fmla="*/ 5 h 31"/>
                <a:gd name="T24" fmla="*/ 9 w 41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31">
                  <a:moveTo>
                    <a:pt x="9" y="0"/>
                  </a:moveTo>
                  <a:cubicBezTo>
                    <a:pt x="4" y="1"/>
                    <a:pt x="1" y="6"/>
                    <a:pt x="0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1" y="11"/>
                    <a:pt x="3" y="11"/>
                    <a:pt x="4" y="11"/>
                  </a:cubicBezTo>
                  <a:cubicBezTo>
                    <a:pt x="9" y="9"/>
                    <a:pt x="12" y="14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3" y="31"/>
                    <a:pt x="25" y="31"/>
                    <a:pt x="27" y="31"/>
                  </a:cubicBezTo>
                  <a:cubicBezTo>
                    <a:pt x="33" y="30"/>
                    <a:pt x="39" y="20"/>
                    <a:pt x="40" y="16"/>
                  </a:cubicBezTo>
                  <a:cubicBezTo>
                    <a:pt x="41" y="15"/>
                    <a:pt x="40" y="13"/>
                    <a:pt x="39" y="12"/>
                  </a:cubicBezTo>
                  <a:cubicBezTo>
                    <a:pt x="38" y="11"/>
                    <a:pt x="36" y="12"/>
                    <a:pt x="35" y="13"/>
                  </a:cubicBezTo>
                  <a:cubicBezTo>
                    <a:pt x="33" y="14"/>
                    <a:pt x="32" y="14"/>
                    <a:pt x="31" y="14"/>
                  </a:cubicBezTo>
                  <a:cubicBezTo>
                    <a:pt x="28" y="14"/>
                    <a:pt x="24" y="10"/>
                    <a:pt x="19" y="5"/>
                  </a:cubicBezTo>
                  <a:cubicBezTo>
                    <a:pt x="16" y="1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1">
              <a:extLst>
                <a:ext uri="{FF2B5EF4-FFF2-40B4-BE49-F238E27FC236}">
                  <a16:creationId xmlns:a16="http://schemas.microsoft.com/office/drawing/2014/main" id="{8438CEF6-F850-46E1-AEA2-05522EC199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6027" y="1843088"/>
              <a:ext cx="77788" cy="79375"/>
            </a:xfrm>
            <a:prstGeom prst="ellipse">
              <a:avLst/>
            </a:pr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Z">
            <a:extLst>
              <a:ext uri="{FF2B5EF4-FFF2-40B4-BE49-F238E27FC236}">
                <a16:creationId xmlns:a16="http://schemas.microsoft.com/office/drawing/2014/main" id="{2118D84C-0DDE-4B3F-8D98-6A4837BE3869}"/>
              </a:ext>
            </a:extLst>
          </p:cNvPr>
          <p:cNvSpPr>
            <a:spLocks/>
          </p:cNvSpPr>
          <p:nvPr userDrawn="1"/>
        </p:nvSpPr>
        <p:spPr bwMode="auto">
          <a:xfrm>
            <a:off x="4224339" y="3786188"/>
            <a:ext cx="742950" cy="865188"/>
          </a:xfrm>
          <a:custGeom>
            <a:avLst/>
            <a:gdLst>
              <a:gd name="T0" fmla="*/ 179 w 181"/>
              <a:gd name="T1" fmla="*/ 0 h 210"/>
              <a:gd name="T2" fmla="*/ 41 w 181"/>
              <a:gd name="T3" fmla="*/ 198 h 210"/>
              <a:gd name="T4" fmla="*/ 127 w 181"/>
              <a:gd name="T5" fmla="*/ 198 h 210"/>
              <a:gd name="T6" fmla="*/ 157 w 181"/>
              <a:gd name="T7" fmla="*/ 189 h 210"/>
              <a:gd name="T8" fmla="*/ 176 w 181"/>
              <a:gd name="T9" fmla="*/ 154 h 210"/>
              <a:gd name="T10" fmla="*/ 181 w 181"/>
              <a:gd name="T11" fmla="*/ 154 h 210"/>
              <a:gd name="T12" fmla="*/ 171 w 181"/>
              <a:gd name="T13" fmla="*/ 210 h 210"/>
              <a:gd name="T14" fmla="*/ 0 w 181"/>
              <a:gd name="T15" fmla="*/ 210 h 210"/>
              <a:gd name="T16" fmla="*/ 0 w 181"/>
              <a:gd name="T17" fmla="*/ 205 h 210"/>
              <a:gd name="T18" fmla="*/ 135 w 181"/>
              <a:gd name="T19" fmla="*/ 12 h 210"/>
              <a:gd name="T20" fmla="*/ 68 w 181"/>
              <a:gd name="T21" fmla="*/ 12 h 210"/>
              <a:gd name="T22" fmla="*/ 43 w 181"/>
              <a:gd name="T23" fmla="*/ 16 h 210"/>
              <a:gd name="T24" fmla="*/ 32 w 181"/>
              <a:gd name="T25" fmla="*/ 26 h 210"/>
              <a:gd name="T26" fmla="*/ 25 w 181"/>
              <a:gd name="T27" fmla="*/ 52 h 210"/>
              <a:gd name="T28" fmla="*/ 19 w 181"/>
              <a:gd name="T29" fmla="*/ 52 h 210"/>
              <a:gd name="T30" fmla="*/ 23 w 181"/>
              <a:gd name="T31" fmla="*/ 0 h 210"/>
              <a:gd name="T32" fmla="*/ 179 w 181"/>
              <a:gd name="T3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210">
                <a:moveTo>
                  <a:pt x="179" y="0"/>
                </a:moveTo>
                <a:cubicBezTo>
                  <a:pt x="41" y="198"/>
                  <a:pt x="41" y="198"/>
                  <a:pt x="41" y="198"/>
                </a:cubicBezTo>
                <a:cubicBezTo>
                  <a:pt x="127" y="198"/>
                  <a:pt x="127" y="198"/>
                  <a:pt x="127" y="198"/>
                </a:cubicBezTo>
                <a:cubicBezTo>
                  <a:pt x="140" y="198"/>
                  <a:pt x="150" y="195"/>
                  <a:pt x="157" y="189"/>
                </a:cubicBezTo>
                <a:cubicBezTo>
                  <a:pt x="164" y="183"/>
                  <a:pt x="171" y="171"/>
                  <a:pt x="176" y="154"/>
                </a:cubicBezTo>
                <a:cubicBezTo>
                  <a:pt x="181" y="154"/>
                  <a:pt x="181" y="154"/>
                  <a:pt x="181" y="154"/>
                </a:cubicBezTo>
                <a:cubicBezTo>
                  <a:pt x="171" y="210"/>
                  <a:pt x="171" y="210"/>
                  <a:pt x="171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05"/>
                  <a:pt x="0" y="205"/>
                  <a:pt x="0" y="205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56" y="12"/>
                  <a:pt x="48" y="13"/>
                  <a:pt x="43" y="16"/>
                </a:cubicBezTo>
                <a:cubicBezTo>
                  <a:pt x="38" y="18"/>
                  <a:pt x="34" y="22"/>
                  <a:pt x="32" y="26"/>
                </a:cubicBezTo>
                <a:cubicBezTo>
                  <a:pt x="29" y="31"/>
                  <a:pt x="27" y="40"/>
                  <a:pt x="25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23" y="0"/>
                  <a:pt x="23" y="0"/>
                  <a:pt x="23" y="0"/>
                </a:cubicBezTo>
                <a:lnTo>
                  <a:pt x="179" y="0"/>
                </a:lnTo>
                <a:close/>
              </a:path>
            </a:pathLst>
          </a:custGeom>
          <a:solidFill>
            <a:srgbClr val="004A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U">
            <a:extLst>
              <a:ext uri="{FF2B5EF4-FFF2-40B4-BE49-F238E27FC236}">
                <a16:creationId xmlns:a16="http://schemas.microsoft.com/office/drawing/2014/main" id="{B4AA1938-8377-4929-98F0-091A8ABA6E86}"/>
              </a:ext>
            </a:extLst>
          </p:cNvPr>
          <p:cNvSpPr>
            <a:spLocks/>
          </p:cNvSpPr>
          <p:nvPr userDrawn="1"/>
        </p:nvSpPr>
        <p:spPr bwMode="auto">
          <a:xfrm>
            <a:off x="4910139" y="4005263"/>
            <a:ext cx="514350" cy="473075"/>
          </a:xfrm>
          <a:custGeom>
            <a:avLst/>
            <a:gdLst>
              <a:gd name="T0" fmla="*/ 106 w 125"/>
              <a:gd name="T1" fmla="*/ 0 h 115"/>
              <a:gd name="T2" fmla="*/ 106 w 125"/>
              <a:gd name="T3" fmla="*/ 68 h 115"/>
              <a:gd name="T4" fmla="*/ 107 w 125"/>
              <a:gd name="T5" fmla="*/ 91 h 115"/>
              <a:gd name="T6" fmla="*/ 110 w 125"/>
              <a:gd name="T7" fmla="*/ 97 h 115"/>
              <a:gd name="T8" fmla="*/ 115 w 125"/>
              <a:gd name="T9" fmla="*/ 99 h 115"/>
              <a:gd name="T10" fmla="*/ 123 w 125"/>
              <a:gd name="T11" fmla="*/ 97 h 115"/>
              <a:gd name="T12" fmla="*/ 125 w 125"/>
              <a:gd name="T13" fmla="*/ 101 h 115"/>
              <a:gd name="T14" fmla="*/ 91 w 125"/>
              <a:gd name="T15" fmla="*/ 115 h 115"/>
              <a:gd name="T16" fmla="*/ 86 w 125"/>
              <a:gd name="T17" fmla="*/ 115 h 115"/>
              <a:gd name="T18" fmla="*/ 86 w 125"/>
              <a:gd name="T19" fmla="*/ 92 h 115"/>
              <a:gd name="T20" fmla="*/ 64 w 125"/>
              <a:gd name="T21" fmla="*/ 111 h 115"/>
              <a:gd name="T22" fmla="*/ 48 w 125"/>
              <a:gd name="T23" fmla="*/ 115 h 115"/>
              <a:gd name="T24" fmla="*/ 32 w 125"/>
              <a:gd name="T25" fmla="*/ 110 h 115"/>
              <a:gd name="T26" fmla="*/ 22 w 125"/>
              <a:gd name="T27" fmla="*/ 96 h 115"/>
              <a:gd name="T28" fmla="*/ 19 w 125"/>
              <a:gd name="T29" fmla="*/ 71 h 115"/>
              <a:gd name="T30" fmla="*/ 19 w 125"/>
              <a:gd name="T31" fmla="*/ 21 h 115"/>
              <a:gd name="T32" fmla="*/ 18 w 125"/>
              <a:gd name="T33" fmla="*/ 10 h 115"/>
              <a:gd name="T34" fmla="*/ 13 w 125"/>
              <a:gd name="T35" fmla="*/ 6 h 115"/>
              <a:gd name="T36" fmla="*/ 0 w 125"/>
              <a:gd name="T37" fmla="*/ 4 h 115"/>
              <a:gd name="T38" fmla="*/ 0 w 125"/>
              <a:gd name="T39" fmla="*/ 0 h 115"/>
              <a:gd name="T40" fmla="*/ 40 w 125"/>
              <a:gd name="T41" fmla="*/ 0 h 115"/>
              <a:gd name="T42" fmla="*/ 40 w 125"/>
              <a:gd name="T43" fmla="*/ 75 h 115"/>
              <a:gd name="T44" fmla="*/ 45 w 125"/>
              <a:gd name="T45" fmla="*/ 95 h 115"/>
              <a:gd name="T46" fmla="*/ 58 w 125"/>
              <a:gd name="T47" fmla="*/ 100 h 115"/>
              <a:gd name="T48" fmla="*/ 70 w 125"/>
              <a:gd name="T49" fmla="*/ 97 h 115"/>
              <a:gd name="T50" fmla="*/ 86 w 125"/>
              <a:gd name="T51" fmla="*/ 84 h 115"/>
              <a:gd name="T52" fmla="*/ 86 w 125"/>
              <a:gd name="T53" fmla="*/ 21 h 115"/>
              <a:gd name="T54" fmla="*/ 82 w 125"/>
              <a:gd name="T55" fmla="*/ 8 h 115"/>
              <a:gd name="T56" fmla="*/ 68 w 125"/>
              <a:gd name="T57" fmla="*/ 4 h 115"/>
              <a:gd name="T58" fmla="*/ 68 w 125"/>
              <a:gd name="T59" fmla="*/ 0 h 115"/>
              <a:gd name="T60" fmla="*/ 106 w 125"/>
              <a:gd name="T61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5" h="115">
                <a:moveTo>
                  <a:pt x="106" y="0"/>
                </a:moveTo>
                <a:cubicBezTo>
                  <a:pt x="106" y="68"/>
                  <a:pt x="106" y="68"/>
                  <a:pt x="106" y="68"/>
                </a:cubicBezTo>
                <a:cubicBezTo>
                  <a:pt x="106" y="81"/>
                  <a:pt x="107" y="88"/>
                  <a:pt x="107" y="91"/>
                </a:cubicBezTo>
                <a:cubicBezTo>
                  <a:pt x="108" y="94"/>
                  <a:pt x="109" y="96"/>
                  <a:pt x="110" y="97"/>
                </a:cubicBezTo>
                <a:cubicBezTo>
                  <a:pt x="111" y="98"/>
                  <a:pt x="113" y="99"/>
                  <a:pt x="115" y="99"/>
                </a:cubicBezTo>
                <a:cubicBezTo>
                  <a:pt x="117" y="99"/>
                  <a:pt x="120" y="98"/>
                  <a:pt x="123" y="97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92"/>
                  <a:pt x="86" y="92"/>
                  <a:pt x="86" y="92"/>
                </a:cubicBezTo>
                <a:cubicBezTo>
                  <a:pt x="76" y="102"/>
                  <a:pt x="69" y="108"/>
                  <a:pt x="64" y="111"/>
                </a:cubicBezTo>
                <a:cubicBezTo>
                  <a:pt x="59" y="114"/>
                  <a:pt x="54" y="115"/>
                  <a:pt x="48" y="115"/>
                </a:cubicBezTo>
                <a:cubicBezTo>
                  <a:pt x="42" y="115"/>
                  <a:pt x="36" y="113"/>
                  <a:pt x="32" y="110"/>
                </a:cubicBezTo>
                <a:cubicBezTo>
                  <a:pt x="27" y="106"/>
                  <a:pt x="24" y="101"/>
                  <a:pt x="22" y="96"/>
                </a:cubicBezTo>
                <a:cubicBezTo>
                  <a:pt x="20" y="90"/>
                  <a:pt x="19" y="82"/>
                  <a:pt x="19" y="7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16"/>
                  <a:pt x="19" y="12"/>
                  <a:pt x="18" y="10"/>
                </a:cubicBezTo>
                <a:cubicBezTo>
                  <a:pt x="17" y="8"/>
                  <a:pt x="15" y="7"/>
                  <a:pt x="13" y="6"/>
                </a:cubicBezTo>
                <a:cubicBezTo>
                  <a:pt x="10" y="5"/>
                  <a:pt x="6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85"/>
                  <a:pt x="41" y="92"/>
                  <a:pt x="45" y="95"/>
                </a:cubicBezTo>
                <a:cubicBezTo>
                  <a:pt x="49" y="99"/>
                  <a:pt x="53" y="100"/>
                  <a:pt x="58" y="100"/>
                </a:cubicBezTo>
                <a:cubicBezTo>
                  <a:pt x="62" y="100"/>
                  <a:pt x="66" y="99"/>
                  <a:pt x="70" y="97"/>
                </a:cubicBezTo>
                <a:cubicBezTo>
                  <a:pt x="75" y="95"/>
                  <a:pt x="80" y="91"/>
                  <a:pt x="86" y="84"/>
                </a:cubicBezTo>
                <a:cubicBezTo>
                  <a:pt x="86" y="21"/>
                  <a:pt x="86" y="21"/>
                  <a:pt x="86" y="21"/>
                </a:cubicBezTo>
                <a:cubicBezTo>
                  <a:pt x="86" y="14"/>
                  <a:pt x="85" y="10"/>
                  <a:pt x="82" y="8"/>
                </a:cubicBezTo>
                <a:cubicBezTo>
                  <a:pt x="80" y="5"/>
                  <a:pt x="75" y="4"/>
                  <a:pt x="68" y="4"/>
                </a:cubicBezTo>
                <a:cubicBezTo>
                  <a:pt x="68" y="0"/>
                  <a:pt x="68" y="0"/>
                  <a:pt x="68" y="0"/>
                </a:cubicBezTo>
                <a:lnTo>
                  <a:pt x="106" y="0"/>
                </a:lnTo>
                <a:close/>
              </a:path>
            </a:pathLst>
          </a:custGeom>
          <a:solidFill>
            <a:srgbClr val="004A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">
            <a:extLst>
              <a:ext uri="{FF2B5EF4-FFF2-40B4-BE49-F238E27FC236}">
                <a16:creationId xmlns:a16="http://schemas.microsoft.com/office/drawing/2014/main" id="{9E81BE57-AE65-4389-AF9D-204CDB6DAB55}"/>
              </a:ext>
            </a:extLst>
          </p:cNvPr>
          <p:cNvSpPr>
            <a:spLocks/>
          </p:cNvSpPr>
          <p:nvPr userDrawn="1"/>
        </p:nvSpPr>
        <p:spPr bwMode="auto">
          <a:xfrm>
            <a:off x="5435602" y="3852863"/>
            <a:ext cx="279400" cy="620713"/>
          </a:xfrm>
          <a:custGeom>
            <a:avLst/>
            <a:gdLst>
              <a:gd name="T0" fmla="*/ 38 w 68"/>
              <a:gd name="T1" fmla="*/ 0 h 151"/>
              <a:gd name="T2" fmla="*/ 38 w 68"/>
              <a:gd name="T3" fmla="*/ 37 h 151"/>
              <a:gd name="T4" fmla="*/ 64 w 68"/>
              <a:gd name="T5" fmla="*/ 37 h 151"/>
              <a:gd name="T6" fmla="*/ 64 w 68"/>
              <a:gd name="T7" fmla="*/ 45 h 151"/>
              <a:gd name="T8" fmla="*/ 38 w 68"/>
              <a:gd name="T9" fmla="*/ 45 h 151"/>
              <a:gd name="T10" fmla="*/ 38 w 68"/>
              <a:gd name="T11" fmla="*/ 118 h 151"/>
              <a:gd name="T12" fmla="*/ 41 w 68"/>
              <a:gd name="T13" fmla="*/ 133 h 151"/>
              <a:gd name="T14" fmla="*/ 49 w 68"/>
              <a:gd name="T15" fmla="*/ 136 h 151"/>
              <a:gd name="T16" fmla="*/ 57 w 68"/>
              <a:gd name="T17" fmla="*/ 134 h 151"/>
              <a:gd name="T18" fmla="*/ 63 w 68"/>
              <a:gd name="T19" fmla="*/ 127 h 151"/>
              <a:gd name="T20" fmla="*/ 68 w 68"/>
              <a:gd name="T21" fmla="*/ 127 h 151"/>
              <a:gd name="T22" fmla="*/ 55 w 68"/>
              <a:gd name="T23" fmla="*/ 145 h 151"/>
              <a:gd name="T24" fmla="*/ 39 w 68"/>
              <a:gd name="T25" fmla="*/ 151 h 151"/>
              <a:gd name="T26" fmla="*/ 28 w 68"/>
              <a:gd name="T27" fmla="*/ 148 h 151"/>
              <a:gd name="T28" fmla="*/ 20 w 68"/>
              <a:gd name="T29" fmla="*/ 139 h 151"/>
              <a:gd name="T30" fmla="*/ 18 w 68"/>
              <a:gd name="T31" fmla="*/ 121 h 151"/>
              <a:gd name="T32" fmla="*/ 18 w 68"/>
              <a:gd name="T33" fmla="*/ 45 h 151"/>
              <a:gd name="T34" fmla="*/ 0 w 68"/>
              <a:gd name="T35" fmla="*/ 45 h 151"/>
              <a:gd name="T36" fmla="*/ 0 w 68"/>
              <a:gd name="T37" fmla="*/ 41 h 151"/>
              <a:gd name="T38" fmla="*/ 14 w 68"/>
              <a:gd name="T39" fmla="*/ 32 h 151"/>
              <a:gd name="T40" fmla="*/ 26 w 68"/>
              <a:gd name="T41" fmla="*/ 17 h 151"/>
              <a:gd name="T42" fmla="*/ 34 w 68"/>
              <a:gd name="T43" fmla="*/ 0 h 151"/>
              <a:gd name="T44" fmla="*/ 38 w 68"/>
              <a:gd name="T45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" h="151">
                <a:moveTo>
                  <a:pt x="38" y="0"/>
                </a:moveTo>
                <a:cubicBezTo>
                  <a:pt x="38" y="37"/>
                  <a:pt x="38" y="37"/>
                  <a:pt x="38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45"/>
                  <a:pt x="64" y="45"/>
                  <a:pt x="64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8" y="125"/>
                  <a:pt x="39" y="130"/>
                  <a:pt x="41" y="133"/>
                </a:cubicBezTo>
                <a:cubicBezTo>
                  <a:pt x="43" y="135"/>
                  <a:pt x="46" y="136"/>
                  <a:pt x="49" y="136"/>
                </a:cubicBezTo>
                <a:cubicBezTo>
                  <a:pt x="52" y="136"/>
                  <a:pt x="54" y="136"/>
                  <a:pt x="57" y="134"/>
                </a:cubicBezTo>
                <a:cubicBezTo>
                  <a:pt x="59" y="132"/>
                  <a:pt x="61" y="130"/>
                  <a:pt x="63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5" y="135"/>
                  <a:pt x="61" y="141"/>
                  <a:pt x="55" y="145"/>
                </a:cubicBezTo>
                <a:cubicBezTo>
                  <a:pt x="50" y="149"/>
                  <a:pt x="45" y="151"/>
                  <a:pt x="39" y="151"/>
                </a:cubicBezTo>
                <a:cubicBezTo>
                  <a:pt x="35" y="151"/>
                  <a:pt x="32" y="150"/>
                  <a:pt x="28" y="148"/>
                </a:cubicBezTo>
                <a:cubicBezTo>
                  <a:pt x="25" y="146"/>
                  <a:pt x="22" y="143"/>
                  <a:pt x="20" y="139"/>
                </a:cubicBezTo>
                <a:cubicBezTo>
                  <a:pt x="19" y="135"/>
                  <a:pt x="18" y="129"/>
                  <a:pt x="18" y="121"/>
                </a:cubicBezTo>
                <a:cubicBezTo>
                  <a:pt x="18" y="45"/>
                  <a:pt x="18" y="45"/>
                  <a:pt x="18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0" y="41"/>
                  <a:pt x="0" y="41"/>
                </a:cubicBezTo>
                <a:cubicBezTo>
                  <a:pt x="5" y="39"/>
                  <a:pt x="9" y="36"/>
                  <a:pt x="14" y="32"/>
                </a:cubicBezTo>
                <a:cubicBezTo>
                  <a:pt x="18" y="28"/>
                  <a:pt x="23" y="23"/>
                  <a:pt x="26" y="17"/>
                </a:cubicBezTo>
                <a:cubicBezTo>
                  <a:pt x="28" y="14"/>
                  <a:pt x="31" y="8"/>
                  <a:pt x="34" y="0"/>
                </a:cubicBezTo>
                <a:lnTo>
                  <a:pt x="38" y="0"/>
                </a:lnTo>
                <a:close/>
              </a:path>
            </a:pathLst>
          </a:custGeom>
          <a:solidFill>
            <a:srgbClr val="004A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P">
            <a:extLst>
              <a:ext uri="{FF2B5EF4-FFF2-40B4-BE49-F238E27FC236}">
                <a16:creationId xmlns:a16="http://schemas.microsoft.com/office/drawing/2014/main" id="{BC83FC07-C754-4845-8EF6-842E92E4AB2D}"/>
              </a:ext>
            </a:extLst>
          </p:cNvPr>
          <p:cNvSpPr>
            <a:spLocks/>
          </p:cNvSpPr>
          <p:nvPr userDrawn="1"/>
        </p:nvSpPr>
        <p:spPr bwMode="auto">
          <a:xfrm>
            <a:off x="6213477" y="3749676"/>
            <a:ext cx="500063" cy="715963"/>
          </a:xfrm>
          <a:custGeom>
            <a:avLst/>
            <a:gdLst>
              <a:gd name="T0" fmla="*/ 39 w 122"/>
              <a:gd name="T1" fmla="*/ 0 h 174"/>
              <a:gd name="T2" fmla="*/ 39 w 122"/>
              <a:gd name="T3" fmla="*/ 82 h 174"/>
              <a:gd name="T4" fmla="*/ 61 w 122"/>
              <a:gd name="T5" fmla="*/ 62 h 174"/>
              <a:gd name="T6" fmla="*/ 76 w 122"/>
              <a:gd name="T7" fmla="*/ 58 h 174"/>
              <a:gd name="T8" fmla="*/ 93 w 122"/>
              <a:gd name="T9" fmla="*/ 64 h 174"/>
              <a:gd name="T10" fmla="*/ 103 w 122"/>
              <a:gd name="T11" fmla="*/ 80 h 174"/>
              <a:gd name="T12" fmla="*/ 105 w 122"/>
              <a:gd name="T13" fmla="*/ 109 h 174"/>
              <a:gd name="T14" fmla="*/ 105 w 122"/>
              <a:gd name="T15" fmla="*/ 148 h 174"/>
              <a:gd name="T16" fmla="*/ 107 w 122"/>
              <a:gd name="T17" fmla="*/ 163 h 174"/>
              <a:gd name="T18" fmla="*/ 111 w 122"/>
              <a:gd name="T19" fmla="*/ 167 h 174"/>
              <a:gd name="T20" fmla="*/ 122 w 122"/>
              <a:gd name="T21" fmla="*/ 169 h 174"/>
              <a:gd name="T22" fmla="*/ 122 w 122"/>
              <a:gd name="T23" fmla="*/ 174 h 174"/>
              <a:gd name="T24" fmla="*/ 67 w 122"/>
              <a:gd name="T25" fmla="*/ 174 h 174"/>
              <a:gd name="T26" fmla="*/ 67 w 122"/>
              <a:gd name="T27" fmla="*/ 169 h 174"/>
              <a:gd name="T28" fmla="*/ 70 w 122"/>
              <a:gd name="T29" fmla="*/ 169 h 174"/>
              <a:gd name="T30" fmla="*/ 81 w 122"/>
              <a:gd name="T31" fmla="*/ 167 h 174"/>
              <a:gd name="T32" fmla="*/ 85 w 122"/>
              <a:gd name="T33" fmla="*/ 160 h 174"/>
              <a:gd name="T34" fmla="*/ 85 w 122"/>
              <a:gd name="T35" fmla="*/ 148 h 174"/>
              <a:gd name="T36" fmla="*/ 85 w 122"/>
              <a:gd name="T37" fmla="*/ 109 h 174"/>
              <a:gd name="T38" fmla="*/ 83 w 122"/>
              <a:gd name="T39" fmla="*/ 84 h 174"/>
              <a:gd name="T40" fmla="*/ 77 w 122"/>
              <a:gd name="T41" fmla="*/ 76 h 174"/>
              <a:gd name="T42" fmla="*/ 67 w 122"/>
              <a:gd name="T43" fmla="*/ 73 h 174"/>
              <a:gd name="T44" fmla="*/ 55 w 122"/>
              <a:gd name="T45" fmla="*/ 76 h 174"/>
              <a:gd name="T46" fmla="*/ 39 w 122"/>
              <a:gd name="T47" fmla="*/ 89 h 174"/>
              <a:gd name="T48" fmla="*/ 39 w 122"/>
              <a:gd name="T49" fmla="*/ 148 h 174"/>
              <a:gd name="T50" fmla="*/ 40 w 122"/>
              <a:gd name="T51" fmla="*/ 163 h 174"/>
              <a:gd name="T52" fmla="*/ 45 w 122"/>
              <a:gd name="T53" fmla="*/ 167 h 174"/>
              <a:gd name="T54" fmla="*/ 57 w 122"/>
              <a:gd name="T55" fmla="*/ 169 h 174"/>
              <a:gd name="T56" fmla="*/ 57 w 122"/>
              <a:gd name="T57" fmla="*/ 174 h 174"/>
              <a:gd name="T58" fmla="*/ 1 w 122"/>
              <a:gd name="T59" fmla="*/ 174 h 174"/>
              <a:gd name="T60" fmla="*/ 1 w 122"/>
              <a:gd name="T61" fmla="*/ 169 h 174"/>
              <a:gd name="T62" fmla="*/ 13 w 122"/>
              <a:gd name="T63" fmla="*/ 167 h 174"/>
              <a:gd name="T64" fmla="*/ 17 w 122"/>
              <a:gd name="T65" fmla="*/ 162 h 174"/>
              <a:gd name="T66" fmla="*/ 19 w 122"/>
              <a:gd name="T67" fmla="*/ 148 h 174"/>
              <a:gd name="T68" fmla="*/ 19 w 122"/>
              <a:gd name="T69" fmla="*/ 47 h 174"/>
              <a:gd name="T70" fmla="*/ 18 w 122"/>
              <a:gd name="T71" fmla="*/ 23 h 174"/>
              <a:gd name="T72" fmla="*/ 15 w 122"/>
              <a:gd name="T73" fmla="*/ 17 h 174"/>
              <a:gd name="T74" fmla="*/ 10 w 122"/>
              <a:gd name="T75" fmla="*/ 16 h 174"/>
              <a:gd name="T76" fmla="*/ 1 w 122"/>
              <a:gd name="T77" fmla="*/ 18 h 174"/>
              <a:gd name="T78" fmla="*/ 0 w 122"/>
              <a:gd name="T79" fmla="*/ 13 h 174"/>
              <a:gd name="T80" fmla="*/ 33 w 122"/>
              <a:gd name="T81" fmla="*/ 0 h 174"/>
              <a:gd name="T82" fmla="*/ 39 w 122"/>
              <a:gd name="T8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" h="174">
                <a:moveTo>
                  <a:pt x="39" y="0"/>
                </a:moveTo>
                <a:cubicBezTo>
                  <a:pt x="39" y="82"/>
                  <a:pt x="39" y="82"/>
                  <a:pt x="39" y="82"/>
                </a:cubicBezTo>
                <a:cubicBezTo>
                  <a:pt x="48" y="72"/>
                  <a:pt x="55" y="65"/>
                  <a:pt x="61" y="62"/>
                </a:cubicBezTo>
                <a:cubicBezTo>
                  <a:pt x="66" y="60"/>
                  <a:pt x="71" y="58"/>
                  <a:pt x="76" y="58"/>
                </a:cubicBezTo>
                <a:cubicBezTo>
                  <a:pt x="83" y="58"/>
                  <a:pt x="88" y="60"/>
                  <a:pt x="93" y="64"/>
                </a:cubicBezTo>
                <a:cubicBezTo>
                  <a:pt x="98" y="67"/>
                  <a:pt x="101" y="73"/>
                  <a:pt x="103" y="80"/>
                </a:cubicBezTo>
                <a:cubicBezTo>
                  <a:pt x="105" y="85"/>
                  <a:pt x="105" y="95"/>
                  <a:pt x="105" y="109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105" y="155"/>
                  <a:pt x="106" y="160"/>
                  <a:pt x="107" y="163"/>
                </a:cubicBezTo>
                <a:cubicBezTo>
                  <a:pt x="108" y="165"/>
                  <a:pt x="109" y="166"/>
                  <a:pt x="111" y="167"/>
                </a:cubicBezTo>
                <a:cubicBezTo>
                  <a:pt x="113" y="169"/>
                  <a:pt x="117" y="169"/>
                  <a:pt x="122" y="169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5" y="169"/>
                  <a:pt x="78" y="168"/>
                  <a:pt x="81" y="167"/>
                </a:cubicBezTo>
                <a:cubicBezTo>
                  <a:pt x="83" y="165"/>
                  <a:pt x="84" y="163"/>
                  <a:pt x="85" y="160"/>
                </a:cubicBezTo>
                <a:cubicBezTo>
                  <a:pt x="85" y="159"/>
                  <a:pt x="85" y="155"/>
                  <a:pt x="85" y="14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85" y="96"/>
                  <a:pt x="85" y="88"/>
                  <a:pt x="83" y="84"/>
                </a:cubicBezTo>
                <a:cubicBezTo>
                  <a:pt x="82" y="81"/>
                  <a:pt x="80" y="78"/>
                  <a:pt x="77" y="76"/>
                </a:cubicBezTo>
                <a:cubicBezTo>
                  <a:pt x="74" y="74"/>
                  <a:pt x="71" y="73"/>
                  <a:pt x="67" y="73"/>
                </a:cubicBezTo>
                <a:cubicBezTo>
                  <a:pt x="63" y="73"/>
                  <a:pt x="59" y="74"/>
                  <a:pt x="55" y="76"/>
                </a:cubicBezTo>
                <a:cubicBezTo>
                  <a:pt x="50" y="78"/>
                  <a:pt x="45" y="83"/>
                  <a:pt x="39" y="89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9" y="156"/>
                  <a:pt x="39" y="161"/>
                  <a:pt x="40" y="163"/>
                </a:cubicBezTo>
                <a:cubicBezTo>
                  <a:pt x="41" y="164"/>
                  <a:pt x="43" y="166"/>
                  <a:pt x="45" y="167"/>
                </a:cubicBezTo>
                <a:cubicBezTo>
                  <a:pt x="47" y="169"/>
                  <a:pt x="51" y="169"/>
                  <a:pt x="57" y="169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1" y="174"/>
                  <a:pt x="1" y="174"/>
                  <a:pt x="1" y="174"/>
                </a:cubicBezTo>
                <a:cubicBezTo>
                  <a:pt x="1" y="169"/>
                  <a:pt x="1" y="169"/>
                  <a:pt x="1" y="169"/>
                </a:cubicBezTo>
                <a:cubicBezTo>
                  <a:pt x="6" y="169"/>
                  <a:pt x="10" y="168"/>
                  <a:pt x="13" y="167"/>
                </a:cubicBezTo>
                <a:cubicBezTo>
                  <a:pt x="15" y="166"/>
                  <a:pt x="16" y="165"/>
                  <a:pt x="17" y="162"/>
                </a:cubicBezTo>
                <a:cubicBezTo>
                  <a:pt x="18" y="160"/>
                  <a:pt x="19" y="155"/>
                  <a:pt x="19" y="148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34"/>
                  <a:pt x="18" y="26"/>
                  <a:pt x="18" y="23"/>
                </a:cubicBezTo>
                <a:cubicBezTo>
                  <a:pt x="17" y="21"/>
                  <a:pt x="16" y="19"/>
                  <a:pt x="15" y="17"/>
                </a:cubicBezTo>
                <a:cubicBezTo>
                  <a:pt x="14" y="16"/>
                  <a:pt x="12" y="16"/>
                  <a:pt x="10" y="16"/>
                </a:cubicBezTo>
                <a:cubicBezTo>
                  <a:pt x="8" y="16"/>
                  <a:pt x="5" y="17"/>
                  <a:pt x="1" y="18"/>
                </a:cubicBezTo>
                <a:cubicBezTo>
                  <a:pt x="0" y="13"/>
                  <a:pt x="0" y="13"/>
                  <a:pt x="0" y="13"/>
                </a:cubicBezTo>
                <a:cubicBezTo>
                  <a:pt x="33" y="0"/>
                  <a:pt x="33" y="0"/>
                  <a:pt x="33" y="0"/>
                </a:cubicBezTo>
                <a:lnTo>
                  <a:pt x="39" y="0"/>
                </a:lnTo>
                <a:close/>
              </a:path>
            </a:pathLst>
          </a:custGeom>
          <a:solidFill>
            <a:srgbClr val="004A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H">
            <a:extLst>
              <a:ext uri="{FF2B5EF4-FFF2-40B4-BE49-F238E27FC236}">
                <a16:creationId xmlns:a16="http://schemas.microsoft.com/office/drawing/2014/main" id="{6BE0ABD7-727C-406D-9BE3-7C0087ECE8B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38939" y="3987801"/>
            <a:ext cx="390525" cy="490538"/>
          </a:xfrm>
          <a:custGeom>
            <a:avLst/>
            <a:gdLst>
              <a:gd name="T0" fmla="*/ 26 w 95"/>
              <a:gd name="T1" fmla="*/ 17 h 119"/>
              <a:gd name="T2" fmla="*/ 45 w 95"/>
              <a:gd name="T3" fmla="*/ 9 h 119"/>
              <a:gd name="T4" fmla="*/ 57 w 95"/>
              <a:gd name="T5" fmla="*/ 13 h 119"/>
              <a:gd name="T6" fmla="*/ 67 w 95"/>
              <a:gd name="T7" fmla="*/ 24 h 119"/>
              <a:gd name="T8" fmla="*/ 69 w 95"/>
              <a:gd name="T9" fmla="*/ 39 h 119"/>
              <a:gd name="T10" fmla="*/ 17 w 95"/>
              <a:gd name="T11" fmla="*/ 39 h 119"/>
              <a:gd name="T12" fmla="*/ 26 w 95"/>
              <a:gd name="T13" fmla="*/ 17 h 119"/>
              <a:gd name="T14" fmla="*/ 95 w 95"/>
              <a:gd name="T15" fmla="*/ 46 h 119"/>
              <a:gd name="T16" fmla="*/ 82 w 95"/>
              <a:gd name="T17" fmla="*/ 13 h 119"/>
              <a:gd name="T18" fmla="*/ 51 w 95"/>
              <a:gd name="T19" fmla="*/ 0 h 119"/>
              <a:gd name="T20" fmla="*/ 14 w 95"/>
              <a:gd name="T21" fmla="*/ 16 h 119"/>
              <a:gd name="T22" fmla="*/ 0 w 95"/>
              <a:gd name="T23" fmla="*/ 61 h 119"/>
              <a:gd name="T24" fmla="*/ 14 w 95"/>
              <a:gd name="T25" fmla="*/ 103 h 119"/>
              <a:gd name="T26" fmla="*/ 49 w 95"/>
              <a:gd name="T27" fmla="*/ 119 h 119"/>
              <a:gd name="T28" fmla="*/ 80 w 95"/>
              <a:gd name="T29" fmla="*/ 105 h 119"/>
              <a:gd name="T30" fmla="*/ 95 w 95"/>
              <a:gd name="T31" fmla="*/ 75 h 119"/>
              <a:gd name="T32" fmla="*/ 91 w 95"/>
              <a:gd name="T33" fmla="*/ 72 h 119"/>
              <a:gd name="T34" fmla="*/ 77 w 95"/>
              <a:gd name="T35" fmla="*/ 93 h 119"/>
              <a:gd name="T36" fmla="*/ 58 w 95"/>
              <a:gd name="T37" fmla="*/ 99 h 119"/>
              <a:gd name="T38" fmla="*/ 29 w 95"/>
              <a:gd name="T39" fmla="*/ 85 h 119"/>
              <a:gd name="T40" fmla="*/ 17 w 95"/>
              <a:gd name="T41" fmla="*/ 46 h 119"/>
              <a:gd name="T42" fmla="*/ 95 w 95"/>
              <a:gd name="T43" fmla="*/ 4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5" h="119">
                <a:moveTo>
                  <a:pt x="26" y="17"/>
                </a:moveTo>
                <a:cubicBezTo>
                  <a:pt x="32" y="12"/>
                  <a:pt x="38" y="9"/>
                  <a:pt x="45" y="9"/>
                </a:cubicBezTo>
                <a:cubicBezTo>
                  <a:pt x="49" y="9"/>
                  <a:pt x="53" y="10"/>
                  <a:pt x="57" y="13"/>
                </a:cubicBezTo>
                <a:cubicBezTo>
                  <a:pt x="61" y="16"/>
                  <a:pt x="64" y="19"/>
                  <a:pt x="67" y="24"/>
                </a:cubicBezTo>
                <a:cubicBezTo>
                  <a:pt x="68" y="27"/>
                  <a:pt x="69" y="32"/>
                  <a:pt x="69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8" y="29"/>
                  <a:pt x="21" y="22"/>
                  <a:pt x="26" y="17"/>
                </a:cubicBezTo>
                <a:close/>
                <a:moveTo>
                  <a:pt x="95" y="46"/>
                </a:moveTo>
                <a:cubicBezTo>
                  <a:pt x="95" y="32"/>
                  <a:pt x="91" y="21"/>
                  <a:pt x="82" y="13"/>
                </a:cubicBezTo>
                <a:cubicBezTo>
                  <a:pt x="74" y="4"/>
                  <a:pt x="64" y="0"/>
                  <a:pt x="51" y="0"/>
                </a:cubicBezTo>
                <a:cubicBezTo>
                  <a:pt x="37" y="0"/>
                  <a:pt x="24" y="6"/>
                  <a:pt x="14" y="16"/>
                </a:cubicBezTo>
                <a:cubicBezTo>
                  <a:pt x="5" y="27"/>
                  <a:pt x="0" y="42"/>
                  <a:pt x="0" y="61"/>
                </a:cubicBezTo>
                <a:cubicBezTo>
                  <a:pt x="0" y="79"/>
                  <a:pt x="4" y="93"/>
                  <a:pt x="14" y="103"/>
                </a:cubicBezTo>
                <a:cubicBezTo>
                  <a:pt x="24" y="114"/>
                  <a:pt x="35" y="119"/>
                  <a:pt x="49" y="119"/>
                </a:cubicBezTo>
                <a:cubicBezTo>
                  <a:pt x="61" y="119"/>
                  <a:pt x="71" y="114"/>
                  <a:pt x="80" y="105"/>
                </a:cubicBezTo>
                <a:cubicBezTo>
                  <a:pt x="88" y="96"/>
                  <a:pt x="93" y="86"/>
                  <a:pt x="95" y="75"/>
                </a:cubicBezTo>
                <a:cubicBezTo>
                  <a:pt x="91" y="72"/>
                  <a:pt x="91" y="72"/>
                  <a:pt x="91" y="72"/>
                </a:cubicBezTo>
                <a:cubicBezTo>
                  <a:pt x="87" y="82"/>
                  <a:pt x="82" y="89"/>
                  <a:pt x="77" y="93"/>
                </a:cubicBezTo>
                <a:cubicBezTo>
                  <a:pt x="72" y="97"/>
                  <a:pt x="65" y="99"/>
                  <a:pt x="58" y="99"/>
                </a:cubicBezTo>
                <a:cubicBezTo>
                  <a:pt x="47" y="99"/>
                  <a:pt x="37" y="94"/>
                  <a:pt x="29" y="85"/>
                </a:cubicBezTo>
                <a:cubicBezTo>
                  <a:pt x="21" y="75"/>
                  <a:pt x="17" y="62"/>
                  <a:pt x="17" y="46"/>
                </a:cubicBezTo>
                <a:lnTo>
                  <a:pt x="95" y="46"/>
                </a:lnTo>
                <a:close/>
              </a:path>
            </a:pathLst>
          </a:custGeom>
          <a:solidFill>
            <a:srgbClr val="004A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E">
            <a:extLst>
              <a:ext uri="{FF2B5EF4-FFF2-40B4-BE49-F238E27FC236}">
                <a16:creationId xmlns:a16="http://schemas.microsoft.com/office/drawing/2014/main" id="{5413AFBC-127E-4E2D-A2A9-6704B589D92B}"/>
              </a:ext>
            </a:extLst>
          </p:cNvPr>
          <p:cNvSpPr>
            <a:spLocks/>
          </p:cNvSpPr>
          <p:nvPr userDrawn="1"/>
        </p:nvSpPr>
        <p:spPr bwMode="auto">
          <a:xfrm>
            <a:off x="7161214" y="3987801"/>
            <a:ext cx="506413" cy="477838"/>
          </a:xfrm>
          <a:custGeom>
            <a:avLst/>
            <a:gdLst>
              <a:gd name="T0" fmla="*/ 39 w 123"/>
              <a:gd name="T1" fmla="*/ 24 h 116"/>
              <a:gd name="T2" fmla="*/ 76 w 123"/>
              <a:gd name="T3" fmla="*/ 0 h 116"/>
              <a:gd name="T4" fmla="*/ 92 w 123"/>
              <a:gd name="T5" fmla="*/ 5 h 116"/>
              <a:gd name="T6" fmla="*/ 103 w 123"/>
              <a:gd name="T7" fmla="*/ 20 h 116"/>
              <a:gd name="T8" fmla="*/ 105 w 123"/>
              <a:gd name="T9" fmla="*/ 42 h 116"/>
              <a:gd name="T10" fmla="*/ 105 w 123"/>
              <a:gd name="T11" fmla="*/ 90 h 116"/>
              <a:gd name="T12" fmla="*/ 107 w 123"/>
              <a:gd name="T13" fmla="*/ 105 h 116"/>
              <a:gd name="T14" fmla="*/ 112 w 123"/>
              <a:gd name="T15" fmla="*/ 109 h 116"/>
              <a:gd name="T16" fmla="*/ 123 w 123"/>
              <a:gd name="T17" fmla="*/ 111 h 116"/>
              <a:gd name="T18" fmla="*/ 123 w 123"/>
              <a:gd name="T19" fmla="*/ 116 h 116"/>
              <a:gd name="T20" fmla="*/ 67 w 123"/>
              <a:gd name="T21" fmla="*/ 116 h 116"/>
              <a:gd name="T22" fmla="*/ 67 w 123"/>
              <a:gd name="T23" fmla="*/ 111 h 116"/>
              <a:gd name="T24" fmla="*/ 69 w 123"/>
              <a:gd name="T25" fmla="*/ 111 h 116"/>
              <a:gd name="T26" fmla="*/ 80 w 123"/>
              <a:gd name="T27" fmla="*/ 109 h 116"/>
              <a:gd name="T28" fmla="*/ 85 w 123"/>
              <a:gd name="T29" fmla="*/ 102 h 116"/>
              <a:gd name="T30" fmla="*/ 85 w 123"/>
              <a:gd name="T31" fmla="*/ 90 h 116"/>
              <a:gd name="T32" fmla="*/ 85 w 123"/>
              <a:gd name="T33" fmla="*/ 44 h 116"/>
              <a:gd name="T34" fmla="*/ 81 w 123"/>
              <a:gd name="T35" fmla="*/ 22 h 116"/>
              <a:gd name="T36" fmla="*/ 68 w 123"/>
              <a:gd name="T37" fmla="*/ 15 h 116"/>
              <a:gd name="T38" fmla="*/ 39 w 123"/>
              <a:gd name="T39" fmla="*/ 31 h 116"/>
              <a:gd name="T40" fmla="*/ 39 w 123"/>
              <a:gd name="T41" fmla="*/ 90 h 116"/>
              <a:gd name="T42" fmla="*/ 40 w 123"/>
              <a:gd name="T43" fmla="*/ 104 h 116"/>
              <a:gd name="T44" fmla="*/ 45 w 123"/>
              <a:gd name="T45" fmla="*/ 110 h 116"/>
              <a:gd name="T46" fmla="*/ 57 w 123"/>
              <a:gd name="T47" fmla="*/ 111 h 116"/>
              <a:gd name="T48" fmla="*/ 57 w 123"/>
              <a:gd name="T49" fmla="*/ 116 h 116"/>
              <a:gd name="T50" fmla="*/ 2 w 123"/>
              <a:gd name="T51" fmla="*/ 116 h 116"/>
              <a:gd name="T52" fmla="*/ 2 w 123"/>
              <a:gd name="T53" fmla="*/ 111 h 116"/>
              <a:gd name="T54" fmla="*/ 4 w 123"/>
              <a:gd name="T55" fmla="*/ 111 h 116"/>
              <a:gd name="T56" fmla="*/ 16 w 123"/>
              <a:gd name="T57" fmla="*/ 107 h 116"/>
              <a:gd name="T58" fmla="*/ 19 w 123"/>
              <a:gd name="T59" fmla="*/ 90 h 116"/>
              <a:gd name="T60" fmla="*/ 19 w 123"/>
              <a:gd name="T61" fmla="*/ 49 h 116"/>
              <a:gd name="T62" fmla="*/ 18 w 123"/>
              <a:gd name="T63" fmla="*/ 24 h 116"/>
              <a:gd name="T64" fmla="*/ 15 w 123"/>
              <a:gd name="T65" fmla="*/ 18 h 116"/>
              <a:gd name="T66" fmla="*/ 10 w 123"/>
              <a:gd name="T67" fmla="*/ 17 h 116"/>
              <a:gd name="T68" fmla="*/ 2 w 123"/>
              <a:gd name="T69" fmla="*/ 19 h 116"/>
              <a:gd name="T70" fmla="*/ 0 w 123"/>
              <a:gd name="T71" fmla="*/ 14 h 116"/>
              <a:gd name="T72" fmla="*/ 34 w 123"/>
              <a:gd name="T73" fmla="*/ 0 h 116"/>
              <a:gd name="T74" fmla="*/ 39 w 123"/>
              <a:gd name="T75" fmla="*/ 0 h 116"/>
              <a:gd name="T76" fmla="*/ 39 w 123"/>
              <a:gd name="T77" fmla="*/ 2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3" h="116">
                <a:moveTo>
                  <a:pt x="39" y="24"/>
                </a:moveTo>
                <a:cubicBezTo>
                  <a:pt x="52" y="8"/>
                  <a:pt x="65" y="0"/>
                  <a:pt x="76" y="0"/>
                </a:cubicBezTo>
                <a:cubicBezTo>
                  <a:pt x="83" y="0"/>
                  <a:pt x="88" y="2"/>
                  <a:pt x="92" y="5"/>
                </a:cubicBezTo>
                <a:cubicBezTo>
                  <a:pt x="97" y="8"/>
                  <a:pt x="100" y="13"/>
                  <a:pt x="103" y="20"/>
                </a:cubicBezTo>
                <a:cubicBezTo>
                  <a:pt x="105" y="25"/>
                  <a:pt x="105" y="32"/>
                  <a:pt x="105" y="42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5" y="97"/>
                  <a:pt x="106" y="102"/>
                  <a:pt x="107" y="105"/>
                </a:cubicBezTo>
                <a:cubicBezTo>
                  <a:pt x="108" y="107"/>
                  <a:pt x="109" y="108"/>
                  <a:pt x="112" y="109"/>
                </a:cubicBezTo>
                <a:cubicBezTo>
                  <a:pt x="114" y="111"/>
                  <a:pt x="117" y="111"/>
                  <a:pt x="123" y="111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75" y="111"/>
                  <a:pt x="78" y="110"/>
                  <a:pt x="80" y="109"/>
                </a:cubicBezTo>
                <a:cubicBezTo>
                  <a:pt x="82" y="107"/>
                  <a:pt x="84" y="105"/>
                  <a:pt x="85" y="102"/>
                </a:cubicBezTo>
                <a:cubicBezTo>
                  <a:pt x="85" y="101"/>
                  <a:pt x="85" y="97"/>
                  <a:pt x="85" y="90"/>
                </a:cubicBezTo>
                <a:cubicBezTo>
                  <a:pt x="85" y="44"/>
                  <a:pt x="85" y="44"/>
                  <a:pt x="85" y="44"/>
                </a:cubicBezTo>
                <a:cubicBezTo>
                  <a:pt x="85" y="34"/>
                  <a:pt x="84" y="27"/>
                  <a:pt x="81" y="22"/>
                </a:cubicBezTo>
                <a:cubicBezTo>
                  <a:pt x="79" y="17"/>
                  <a:pt x="74" y="15"/>
                  <a:pt x="68" y="15"/>
                </a:cubicBezTo>
                <a:cubicBezTo>
                  <a:pt x="58" y="15"/>
                  <a:pt x="48" y="20"/>
                  <a:pt x="39" y="31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8"/>
                  <a:pt x="39" y="103"/>
                  <a:pt x="40" y="104"/>
                </a:cubicBezTo>
                <a:cubicBezTo>
                  <a:pt x="41" y="107"/>
                  <a:pt x="43" y="108"/>
                  <a:pt x="45" y="110"/>
                </a:cubicBezTo>
                <a:cubicBezTo>
                  <a:pt x="47" y="111"/>
                  <a:pt x="51" y="111"/>
                  <a:pt x="57" y="111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1"/>
                  <a:pt x="2" y="111"/>
                  <a:pt x="2" y="111"/>
                </a:cubicBezTo>
                <a:cubicBezTo>
                  <a:pt x="4" y="111"/>
                  <a:pt x="4" y="111"/>
                  <a:pt x="4" y="111"/>
                </a:cubicBezTo>
                <a:cubicBezTo>
                  <a:pt x="10" y="111"/>
                  <a:pt x="14" y="110"/>
                  <a:pt x="16" y="107"/>
                </a:cubicBezTo>
                <a:cubicBezTo>
                  <a:pt x="18" y="104"/>
                  <a:pt x="19" y="98"/>
                  <a:pt x="19" y="90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35"/>
                  <a:pt x="18" y="27"/>
                  <a:pt x="18" y="24"/>
                </a:cubicBezTo>
                <a:cubicBezTo>
                  <a:pt x="17" y="21"/>
                  <a:pt x="16" y="19"/>
                  <a:pt x="15" y="18"/>
                </a:cubicBezTo>
                <a:cubicBezTo>
                  <a:pt x="14" y="17"/>
                  <a:pt x="12" y="17"/>
                  <a:pt x="10" y="17"/>
                </a:cubicBezTo>
                <a:cubicBezTo>
                  <a:pt x="7" y="17"/>
                  <a:pt x="5" y="17"/>
                  <a:pt x="2" y="19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cubicBezTo>
                  <a:pt x="39" y="0"/>
                  <a:pt x="39" y="0"/>
                  <a:pt x="39" y="0"/>
                </a:cubicBezTo>
                <a:lnTo>
                  <a:pt x="39" y="24"/>
                </a:lnTo>
                <a:close/>
              </a:path>
            </a:pathLst>
          </a:custGeom>
          <a:solidFill>
            <a:srgbClr val="004A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N">
            <a:extLst>
              <a:ext uri="{FF2B5EF4-FFF2-40B4-BE49-F238E27FC236}">
                <a16:creationId xmlns:a16="http://schemas.microsoft.com/office/drawing/2014/main" id="{408EC1F2-0BCE-4174-89AD-8769FACECA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943477" y="3987801"/>
            <a:ext cx="2605088" cy="835025"/>
          </a:xfrm>
          <a:custGeom>
            <a:avLst/>
            <a:gdLst>
              <a:gd name="T0" fmla="*/ 474 w 634"/>
              <a:gd name="T1" fmla="*/ 190 h 203"/>
              <a:gd name="T2" fmla="*/ 324 w 634"/>
              <a:gd name="T3" fmla="*/ 174 h 203"/>
              <a:gd name="T4" fmla="*/ 236 w 634"/>
              <a:gd name="T5" fmla="*/ 162 h 203"/>
              <a:gd name="T6" fmla="*/ 233 w 634"/>
              <a:gd name="T7" fmla="*/ 158 h 203"/>
              <a:gd name="T8" fmla="*/ 231 w 634"/>
              <a:gd name="T9" fmla="*/ 143 h 203"/>
              <a:gd name="T10" fmla="*/ 231 w 634"/>
              <a:gd name="T11" fmla="*/ 109 h 203"/>
              <a:gd name="T12" fmla="*/ 242 w 634"/>
              <a:gd name="T13" fmla="*/ 116 h 203"/>
              <a:gd name="T14" fmla="*/ 258 w 634"/>
              <a:gd name="T15" fmla="*/ 119 h 203"/>
              <a:gd name="T16" fmla="*/ 292 w 634"/>
              <a:gd name="T17" fmla="*/ 104 h 203"/>
              <a:gd name="T18" fmla="*/ 309 w 634"/>
              <a:gd name="T19" fmla="*/ 56 h 203"/>
              <a:gd name="T20" fmla="*/ 295 w 634"/>
              <a:gd name="T21" fmla="*/ 13 h 203"/>
              <a:gd name="T22" fmla="*/ 267 w 634"/>
              <a:gd name="T23" fmla="*/ 0 h 203"/>
              <a:gd name="T24" fmla="*/ 249 w 634"/>
              <a:gd name="T25" fmla="*/ 6 h 203"/>
              <a:gd name="T26" fmla="*/ 231 w 634"/>
              <a:gd name="T27" fmla="*/ 27 h 203"/>
              <a:gd name="T28" fmla="*/ 231 w 634"/>
              <a:gd name="T29" fmla="*/ 1 h 203"/>
              <a:gd name="T30" fmla="*/ 226 w 634"/>
              <a:gd name="T31" fmla="*/ 1 h 203"/>
              <a:gd name="T32" fmla="*/ 192 w 634"/>
              <a:gd name="T33" fmla="*/ 15 h 203"/>
              <a:gd name="T34" fmla="*/ 193 w 634"/>
              <a:gd name="T35" fmla="*/ 19 h 203"/>
              <a:gd name="T36" fmla="*/ 201 w 634"/>
              <a:gd name="T37" fmla="*/ 17 h 203"/>
              <a:gd name="T38" fmla="*/ 207 w 634"/>
              <a:gd name="T39" fmla="*/ 18 h 203"/>
              <a:gd name="T40" fmla="*/ 210 w 634"/>
              <a:gd name="T41" fmla="*/ 23 h 203"/>
              <a:gd name="T42" fmla="*/ 211 w 634"/>
              <a:gd name="T43" fmla="*/ 36 h 203"/>
              <a:gd name="T44" fmla="*/ 211 w 634"/>
              <a:gd name="T45" fmla="*/ 143 h 203"/>
              <a:gd name="T46" fmla="*/ 210 w 634"/>
              <a:gd name="T47" fmla="*/ 158 h 203"/>
              <a:gd name="T48" fmla="*/ 207 w 634"/>
              <a:gd name="T49" fmla="*/ 161 h 203"/>
              <a:gd name="T50" fmla="*/ 173 w 634"/>
              <a:gd name="T51" fmla="*/ 162 h 203"/>
              <a:gd name="T52" fmla="*/ 0 w 634"/>
              <a:gd name="T53" fmla="*/ 192 h 203"/>
              <a:gd name="T54" fmla="*/ 173 w 634"/>
              <a:gd name="T55" fmla="*/ 170 h 203"/>
              <a:gd name="T56" fmla="*/ 322 w 634"/>
              <a:gd name="T57" fmla="*/ 185 h 203"/>
              <a:gd name="T58" fmla="*/ 474 w 634"/>
              <a:gd name="T59" fmla="*/ 199 h 203"/>
              <a:gd name="T60" fmla="*/ 634 w 634"/>
              <a:gd name="T61" fmla="*/ 161 h 203"/>
              <a:gd name="T62" fmla="*/ 474 w 634"/>
              <a:gd name="T63" fmla="*/ 190 h 203"/>
              <a:gd name="T64" fmla="*/ 231 w 634"/>
              <a:gd name="T65" fmla="*/ 34 h 203"/>
              <a:gd name="T66" fmla="*/ 246 w 634"/>
              <a:gd name="T67" fmla="*/ 21 h 203"/>
              <a:gd name="T68" fmla="*/ 257 w 634"/>
              <a:gd name="T69" fmla="*/ 18 h 203"/>
              <a:gd name="T70" fmla="*/ 276 w 634"/>
              <a:gd name="T71" fmla="*/ 27 h 203"/>
              <a:gd name="T72" fmla="*/ 287 w 634"/>
              <a:gd name="T73" fmla="*/ 67 h 203"/>
              <a:gd name="T74" fmla="*/ 277 w 634"/>
              <a:gd name="T75" fmla="*/ 102 h 203"/>
              <a:gd name="T76" fmla="*/ 257 w 634"/>
              <a:gd name="T77" fmla="*/ 112 h 203"/>
              <a:gd name="T78" fmla="*/ 241 w 634"/>
              <a:gd name="T79" fmla="*/ 106 h 203"/>
              <a:gd name="T80" fmla="*/ 232 w 634"/>
              <a:gd name="T81" fmla="*/ 94 h 203"/>
              <a:gd name="T82" fmla="*/ 231 w 634"/>
              <a:gd name="T83" fmla="*/ 76 h 203"/>
              <a:gd name="T84" fmla="*/ 231 w 634"/>
              <a:gd name="T85" fmla="*/ 34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4" h="203">
                <a:moveTo>
                  <a:pt x="474" y="190"/>
                </a:moveTo>
                <a:cubicBezTo>
                  <a:pt x="391" y="194"/>
                  <a:pt x="366" y="182"/>
                  <a:pt x="324" y="174"/>
                </a:cubicBezTo>
                <a:cubicBezTo>
                  <a:pt x="299" y="169"/>
                  <a:pt x="270" y="164"/>
                  <a:pt x="236" y="162"/>
                </a:cubicBezTo>
                <a:cubicBezTo>
                  <a:pt x="235" y="161"/>
                  <a:pt x="233" y="160"/>
                  <a:pt x="233" y="158"/>
                </a:cubicBezTo>
                <a:cubicBezTo>
                  <a:pt x="232" y="156"/>
                  <a:pt x="231" y="151"/>
                  <a:pt x="231" y="143"/>
                </a:cubicBezTo>
                <a:cubicBezTo>
                  <a:pt x="231" y="109"/>
                  <a:pt x="231" y="109"/>
                  <a:pt x="231" y="109"/>
                </a:cubicBezTo>
                <a:cubicBezTo>
                  <a:pt x="235" y="113"/>
                  <a:pt x="239" y="115"/>
                  <a:pt x="242" y="116"/>
                </a:cubicBezTo>
                <a:cubicBezTo>
                  <a:pt x="247" y="118"/>
                  <a:pt x="252" y="119"/>
                  <a:pt x="258" y="119"/>
                </a:cubicBezTo>
                <a:cubicBezTo>
                  <a:pt x="272" y="119"/>
                  <a:pt x="283" y="114"/>
                  <a:pt x="292" y="104"/>
                </a:cubicBezTo>
                <a:cubicBezTo>
                  <a:pt x="304" y="91"/>
                  <a:pt x="309" y="75"/>
                  <a:pt x="309" y="56"/>
                </a:cubicBezTo>
                <a:cubicBezTo>
                  <a:pt x="309" y="38"/>
                  <a:pt x="304" y="24"/>
                  <a:pt x="295" y="13"/>
                </a:cubicBezTo>
                <a:cubicBezTo>
                  <a:pt x="288" y="5"/>
                  <a:pt x="278" y="0"/>
                  <a:pt x="267" y="0"/>
                </a:cubicBezTo>
                <a:cubicBezTo>
                  <a:pt x="261" y="0"/>
                  <a:pt x="254" y="2"/>
                  <a:pt x="249" y="6"/>
                </a:cubicBezTo>
                <a:cubicBezTo>
                  <a:pt x="243" y="10"/>
                  <a:pt x="237" y="17"/>
                  <a:pt x="231" y="27"/>
                </a:cubicBezTo>
                <a:cubicBezTo>
                  <a:pt x="231" y="1"/>
                  <a:pt x="231" y="1"/>
                  <a:pt x="231" y="1"/>
                </a:cubicBezTo>
                <a:cubicBezTo>
                  <a:pt x="226" y="1"/>
                  <a:pt x="226" y="1"/>
                  <a:pt x="226" y="1"/>
                </a:cubicBezTo>
                <a:cubicBezTo>
                  <a:pt x="192" y="15"/>
                  <a:pt x="192" y="15"/>
                  <a:pt x="192" y="15"/>
                </a:cubicBezTo>
                <a:cubicBezTo>
                  <a:pt x="193" y="19"/>
                  <a:pt x="193" y="19"/>
                  <a:pt x="193" y="19"/>
                </a:cubicBezTo>
                <a:cubicBezTo>
                  <a:pt x="196" y="17"/>
                  <a:pt x="199" y="17"/>
                  <a:pt x="201" y="17"/>
                </a:cubicBezTo>
                <a:cubicBezTo>
                  <a:pt x="203" y="17"/>
                  <a:pt x="205" y="17"/>
                  <a:pt x="207" y="18"/>
                </a:cubicBezTo>
                <a:cubicBezTo>
                  <a:pt x="208" y="19"/>
                  <a:pt x="209" y="21"/>
                  <a:pt x="210" y="23"/>
                </a:cubicBezTo>
                <a:cubicBezTo>
                  <a:pt x="211" y="25"/>
                  <a:pt x="211" y="29"/>
                  <a:pt x="211" y="36"/>
                </a:cubicBezTo>
                <a:cubicBezTo>
                  <a:pt x="211" y="143"/>
                  <a:pt x="211" y="143"/>
                  <a:pt x="211" y="143"/>
                </a:cubicBezTo>
                <a:cubicBezTo>
                  <a:pt x="211" y="151"/>
                  <a:pt x="210" y="156"/>
                  <a:pt x="210" y="158"/>
                </a:cubicBezTo>
                <a:cubicBezTo>
                  <a:pt x="209" y="159"/>
                  <a:pt x="208" y="160"/>
                  <a:pt x="207" y="161"/>
                </a:cubicBezTo>
                <a:cubicBezTo>
                  <a:pt x="196" y="161"/>
                  <a:pt x="185" y="161"/>
                  <a:pt x="173" y="162"/>
                </a:cubicBezTo>
                <a:cubicBezTo>
                  <a:pt x="99" y="165"/>
                  <a:pt x="1" y="191"/>
                  <a:pt x="0" y="192"/>
                </a:cubicBezTo>
                <a:cubicBezTo>
                  <a:pt x="1" y="191"/>
                  <a:pt x="100" y="174"/>
                  <a:pt x="173" y="170"/>
                </a:cubicBezTo>
                <a:cubicBezTo>
                  <a:pt x="235" y="167"/>
                  <a:pt x="284" y="178"/>
                  <a:pt x="322" y="185"/>
                </a:cubicBezTo>
                <a:cubicBezTo>
                  <a:pt x="365" y="194"/>
                  <a:pt x="386" y="203"/>
                  <a:pt x="474" y="199"/>
                </a:cubicBezTo>
                <a:cubicBezTo>
                  <a:pt x="559" y="195"/>
                  <a:pt x="632" y="162"/>
                  <a:pt x="634" y="161"/>
                </a:cubicBezTo>
                <a:cubicBezTo>
                  <a:pt x="634" y="161"/>
                  <a:pt x="573" y="186"/>
                  <a:pt x="474" y="190"/>
                </a:cubicBezTo>
                <a:close/>
                <a:moveTo>
                  <a:pt x="231" y="34"/>
                </a:moveTo>
                <a:cubicBezTo>
                  <a:pt x="238" y="27"/>
                  <a:pt x="243" y="22"/>
                  <a:pt x="246" y="21"/>
                </a:cubicBezTo>
                <a:cubicBezTo>
                  <a:pt x="250" y="19"/>
                  <a:pt x="253" y="18"/>
                  <a:pt x="257" y="18"/>
                </a:cubicBezTo>
                <a:cubicBezTo>
                  <a:pt x="265" y="18"/>
                  <a:pt x="271" y="21"/>
                  <a:pt x="276" y="27"/>
                </a:cubicBezTo>
                <a:cubicBezTo>
                  <a:pt x="283" y="37"/>
                  <a:pt x="287" y="50"/>
                  <a:pt x="287" y="67"/>
                </a:cubicBezTo>
                <a:cubicBezTo>
                  <a:pt x="287" y="82"/>
                  <a:pt x="284" y="94"/>
                  <a:pt x="277" y="102"/>
                </a:cubicBezTo>
                <a:cubicBezTo>
                  <a:pt x="272" y="108"/>
                  <a:pt x="266" y="112"/>
                  <a:pt x="257" y="112"/>
                </a:cubicBezTo>
                <a:cubicBezTo>
                  <a:pt x="251" y="112"/>
                  <a:pt x="245" y="110"/>
                  <a:pt x="241" y="106"/>
                </a:cubicBezTo>
                <a:cubicBezTo>
                  <a:pt x="236" y="103"/>
                  <a:pt x="233" y="98"/>
                  <a:pt x="232" y="94"/>
                </a:cubicBezTo>
                <a:cubicBezTo>
                  <a:pt x="231" y="91"/>
                  <a:pt x="231" y="85"/>
                  <a:pt x="231" y="76"/>
                </a:cubicBezTo>
                <a:lnTo>
                  <a:pt x="231" y="34"/>
                </a:lnTo>
                <a:close/>
              </a:path>
            </a:pathLst>
          </a:custGeom>
          <a:solidFill>
            <a:srgbClr val="004A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 dirty="0"/>
              <a:t>Klik op het onderstaande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Meer hulp nodig? </a:t>
            </a:r>
            <a:br>
              <a:rPr lang="nl-NL" noProof="0" dirty="0"/>
            </a:br>
            <a:r>
              <a:rPr lang="nl-NL" noProof="0" dirty="0"/>
              <a:t>Aan de zijkanten van de slides zijn instructies </a:t>
            </a:r>
            <a:br>
              <a:rPr lang="nl-NL" noProof="0" dirty="0"/>
            </a:br>
            <a:r>
              <a:rPr lang="nl-NL" noProof="0" dirty="0"/>
              <a:t>geplaatst voor verdere informatie.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100% VIDEO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A8866884-82AF-4A40-9ED3-4751897A7907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22611" y="0"/>
            <a:ext cx="4096990" cy="1488303"/>
          </a:xfrm>
          <a:solidFill>
            <a:schemeClr val="bg1">
              <a:alpha val="90000"/>
            </a:schemeClr>
          </a:solidFill>
          <a:ln w="1270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684000" rIns="216000" bIns="360000" rtlCol="0">
            <a:noAutofit/>
          </a:bodyPr>
          <a:lstStyle>
            <a:lvl9pPr>
              <a:defRPr lang="nl-NL" dirty="0"/>
            </a:lvl9pPr>
          </a:lstStyle>
          <a:p>
            <a:pPr lvl="8"/>
            <a:r>
              <a:rPr lang="nl-NL" dirty="0"/>
              <a:t>Plaats hier je titel</a:t>
            </a:r>
          </a:p>
        </p:txBody>
      </p:sp>
      <p:sp>
        <p:nvSpPr>
          <p:cNvPr id="66" name="Tijdelijke aanduiding voor tekst 14">
            <a:extLst>
              <a:ext uri="{FF2B5EF4-FFF2-40B4-BE49-F238E27FC236}">
                <a16:creationId xmlns:a16="http://schemas.microsoft.com/office/drawing/2014/main" id="{5DC8EDD2-E601-4738-9437-0E94327CA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3826" y="5842000"/>
            <a:ext cx="964312" cy="774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42" r="5442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364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GRAFIEK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275457" y="1590676"/>
            <a:ext cx="5195818" cy="4356464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95000" cy="4904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499" y="1591900"/>
            <a:ext cx="5215217" cy="435646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50% GRAFIEK, 50% TEKST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B267DEC-5596-41FC-85CB-47EB9AA0B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877" y="5842000"/>
            <a:ext cx="856479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98500" y="1591900"/>
            <a:ext cx="10772775" cy="4356464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100% GRAFIEK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95000" cy="4904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7BE922E-C53B-4374-9B1F-8B05BB2168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877" y="5842000"/>
            <a:ext cx="856479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ABEL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95000" cy="4904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0"/>
            <a:ext cx="5215978" cy="435721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50% TABEL, 50% TEKST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275457" y="1590676"/>
            <a:ext cx="5195817" cy="4357688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50DB29-1623-4FCF-A99F-0A998EF0B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877" y="5842000"/>
            <a:ext cx="856479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100% TABEL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98501" y="1591900"/>
            <a:ext cx="10772774" cy="4356464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39" name="Titel 3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3555A8-3C08-4D4F-B27D-C0DE52C35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877" y="5842000"/>
            <a:ext cx="856479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95000" cy="4904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100% SMART-ART</a:t>
            </a:r>
          </a:p>
        </p:txBody>
      </p:sp>
      <p:sp>
        <p:nvSpPr>
          <p:cNvPr id="9" name="Tijdelijke aanduiding voor SmartArt 8"/>
          <p:cNvSpPr>
            <a:spLocks noGrp="1"/>
          </p:cNvSpPr>
          <p:nvPr>
            <p:ph type="dgm" sz="quarter" idx="16" hasCustomPrompt="1"/>
          </p:nvPr>
        </p:nvSpPr>
        <p:spPr>
          <a:xfrm>
            <a:off x="698502" y="1591900"/>
            <a:ext cx="10772774" cy="4356463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smart-art object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CA71BB2-9AF3-4022-AE06-1D7042C69C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877" y="5842000"/>
            <a:ext cx="856479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afbeelding 8">
            <a:extLst>
              <a:ext uri="{FF2B5EF4-FFF2-40B4-BE49-F238E27FC236}">
                <a16:creationId xmlns:a16="http://schemas.microsoft.com/office/drawing/2014/main" id="{D97FA54F-14E7-488D-B5B2-67B5DD048EE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-250287" y="1434"/>
            <a:ext cx="12442287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36" name="Tijdelijke aanduiding voor verticale tekst 2">
            <a:extLst>
              <a:ext uri="{FF2B5EF4-FFF2-40B4-BE49-F238E27FC236}">
                <a16:creationId xmlns:a16="http://schemas.microsoft.com/office/drawing/2014/main" id="{1446B7CD-CEFD-442D-91CA-F43A2F73D3F7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bg2">
                  <a:alpha val="50000"/>
                </a:schemeClr>
              </a:gs>
              <a:gs pos="77000">
                <a:schemeClr val="tx2">
                  <a:alpha val="10000"/>
                </a:schemeClr>
              </a:gs>
              <a:gs pos="100000">
                <a:schemeClr val="tx2">
                  <a:alpha val="0"/>
                </a:schemeClr>
              </a:gs>
            </a:gsLst>
            <a:lin ang="1800000" scaled="0"/>
            <a:tileRect/>
          </a:gradFill>
        </p:spPr>
        <p:txBody>
          <a:bodyPr vert="horz" lIns="0" tIns="0" rIns="0" bIns="0"/>
          <a:lstStyle>
            <a:lvl1pPr marL="0" indent="0">
              <a:buNone/>
              <a:defRPr sz="10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GEMEENTE ZUTPHEN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LOGO-SLIDE</a:t>
            </a:r>
          </a:p>
        </p:txBody>
      </p:sp>
      <p:sp>
        <p:nvSpPr>
          <p:cNvPr id="95" name="Tijdelijke aanduiding voor tekst 14">
            <a:extLst>
              <a:ext uri="{FF2B5EF4-FFF2-40B4-BE49-F238E27FC236}">
                <a16:creationId xmlns:a16="http://schemas.microsoft.com/office/drawing/2014/main" id="{36EA08B5-F78B-4AFC-95FC-2474636071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03826" y="5842000"/>
            <a:ext cx="964312" cy="774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42" r="5442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F9AB1BB-45A2-4F2C-B61B-EF01517509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8500" y="1903372"/>
            <a:ext cx="3195608" cy="1525628"/>
          </a:xfr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83150" y="2133303"/>
            <a:ext cx="2626309" cy="1065766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7" name="Tijdelijke aanduiding voor tekst 10">
            <a:extLst>
              <a:ext uri="{FF2B5EF4-FFF2-40B4-BE49-F238E27FC236}">
                <a16:creationId xmlns:a16="http://schemas.microsoft.com/office/drawing/2014/main" id="{E7EF6537-7E55-45F5-8C22-610705003C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3402" y="1903372"/>
            <a:ext cx="3194284" cy="1525628"/>
          </a:xfr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38" name="Tijdelijke aanduiding voor tekst 10">
            <a:extLst>
              <a:ext uri="{FF2B5EF4-FFF2-40B4-BE49-F238E27FC236}">
                <a16:creationId xmlns:a16="http://schemas.microsoft.com/office/drawing/2014/main" id="{956B817B-8C5C-427C-95B0-DA12E0CEF9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500" y="3851867"/>
            <a:ext cx="3195608" cy="1524186"/>
          </a:xfr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39" name="Tijdelijke aanduiding voor tekst 10">
            <a:extLst>
              <a:ext uri="{FF2B5EF4-FFF2-40B4-BE49-F238E27FC236}">
                <a16:creationId xmlns:a16="http://schemas.microsoft.com/office/drawing/2014/main" id="{07D511F8-5D62-471F-B15F-5E114E25A22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3402" y="3838274"/>
            <a:ext cx="3194284" cy="1525628"/>
          </a:xfrm>
          <a:solidFill>
            <a:schemeClr val="bg1"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23" name="Tijdelijke aanduiding voor afbeelding 40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627390" y="2133303"/>
            <a:ext cx="2626309" cy="1065766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7" name="Tijdelijke aanduiding voor afbeelding 40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83150" y="4081077"/>
            <a:ext cx="2626309" cy="1065766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8" name="Tijdelijke aanduiding voor afbeelding 40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627390" y="4068205"/>
            <a:ext cx="2626309" cy="1065766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</p:spTree>
    <p:extLst>
      <p:ext uri="{BB962C8B-B14F-4D97-AF65-F5344CB8AC3E}">
        <p14:creationId xmlns:p14="http://schemas.microsoft.com/office/powerpoint/2010/main" val="8504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9" dur="8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2" grpId="1"/>
      <p:bldP spid="3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3" grpId="1"/>
      <p:bldP spid="27" grpId="0"/>
      <p:bldP spid="27" grpId="1"/>
      <p:bldP spid="28" grpId="0"/>
      <p:bldP spid="28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jdelijke aanduiding voor afbeelding 8">
            <a:extLst>
              <a:ext uri="{FF2B5EF4-FFF2-40B4-BE49-F238E27FC236}">
                <a16:creationId xmlns:a16="http://schemas.microsoft.com/office/drawing/2014/main" id="{975B6065-F33F-4A62-88FB-EFB2F0C1F9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8019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482B74A2-1EA7-42F3-B359-13A6E4950851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bg2">
                  <a:alpha val="50000"/>
                </a:schemeClr>
              </a:gs>
              <a:gs pos="77000">
                <a:schemeClr val="tx2">
                  <a:alpha val="10000"/>
                </a:schemeClr>
              </a:gs>
              <a:gs pos="100000">
                <a:schemeClr val="tx2">
                  <a:alpha val="0"/>
                </a:schemeClr>
              </a:gs>
            </a:gsLst>
            <a:lin ang="1800000" scaled="0"/>
            <a:tileRect/>
          </a:gradFill>
        </p:spPr>
        <p:txBody>
          <a:bodyPr vert="horz" lIns="0" tIns="0" rIns="0" bIns="0"/>
          <a:lstStyle>
            <a:lvl1pPr marL="0" indent="0">
              <a:buNone/>
              <a:defRPr sz="10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21" name="Tijdelijke aanduiding voor tekst 7">
            <a:extLst>
              <a:ext uri="{FF2B5EF4-FFF2-40B4-BE49-F238E27FC236}">
                <a16:creationId xmlns:a16="http://schemas.microsoft.com/office/drawing/2014/main" id="{F1CB8796-49F0-445F-8D3A-6545BD9F93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4546600"/>
            <a:ext cx="12192000" cy="2311400"/>
          </a:xfrm>
          <a:solidFill>
            <a:schemeClr val="accent1">
              <a:alpha val="90000"/>
            </a:schemeClr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24" name="Tijdelijke aanduiding voor tekst 412">
            <a:extLst>
              <a:ext uri="{FF2B5EF4-FFF2-40B4-BE49-F238E27FC236}">
                <a16:creationId xmlns:a16="http://schemas.microsoft.com/office/drawing/2014/main" id="{5E8A386A-FCDF-434A-9A4E-D3D03364491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0725" y="4968040"/>
            <a:ext cx="5851698" cy="1414181"/>
          </a:xfrm>
        </p:spPr>
        <p:txBody>
          <a:bodyPr tIns="36000" rIns="0" bIns="36000" anchor="ctr" anchorCtr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Afsluitende zin</a:t>
            </a:r>
          </a:p>
          <a:p>
            <a:pPr lvl="0"/>
            <a:r>
              <a:rPr lang="nl-NL" dirty="0"/>
              <a:t>Max. 2 regels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28AB05-629C-4E19-808B-987F2ADF5D2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045113" y="5363447"/>
            <a:ext cx="252000" cy="252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33" name="Tijdelijke aanduiding voor tekst 2">
            <a:extLst>
              <a:ext uri="{FF2B5EF4-FFF2-40B4-BE49-F238E27FC236}">
                <a16:creationId xmlns:a16="http://schemas.microsoft.com/office/drawing/2014/main" id="{B133C38D-EF3C-4D48-A368-D2CB431FE8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25617" y="5748827"/>
            <a:ext cx="300497" cy="252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950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34" name="Tijdelijke aanduiding voor tekst 2">
            <a:extLst>
              <a:ext uri="{FF2B5EF4-FFF2-40B4-BE49-F238E27FC236}">
                <a16:creationId xmlns:a16="http://schemas.microsoft.com/office/drawing/2014/main" id="{9FFBE4CC-13CF-4788-96B2-D1800772705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016110" y="6126234"/>
            <a:ext cx="310006" cy="259974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8DB61D-4A47-4B17-8A66-D945D082B07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581900" y="5363447"/>
            <a:ext cx="4165600" cy="25200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Telefoonnummer </a:t>
            </a:r>
          </a:p>
        </p:txBody>
      </p:sp>
      <p:sp>
        <p:nvSpPr>
          <p:cNvPr id="35" name="Tijdelijke aanduiding voor tekst 4">
            <a:extLst>
              <a:ext uri="{FF2B5EF4-FFF2-40B4-BE49-F238E27FC236}">
                <a16:creationId xmlns:a16="http://schemas.microsoft.com/office/drawing/2014/main" id="{C9CFE896-46BF-430D-B20F-695D51B4E9C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81900" y="5746010"/>
            <a:ext cx="4165600" cy="25200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Email adres</a:t>
            </a:r>
          </a:p>
        </p:txBody>
      </p:sp>
      <p:sp>
        <p:nvSpPr>
          <p:cNvPr id="36" name="Tijdelijke aanduiding voor tekst 4">
            <a:extLst>
              <a:ext uri="{FF2B5EF4-FFF2-40B4-BE49-F238E27FC236}">
                <a16:creationId xmlns:a16="http://schemas.microsoft.com/office/drawing/2014/main" id="{83E2AF56-8C29-4B1D-A958-1F49193B23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581900" y="6130221"/>
            <a:ext cx="4165600" cy="25200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Website</a:t>
            </a:r>
          </a:p>
        </p:txBody>
      </p:sp>
      <p:sp>
        <p:nvSpPr>
          <p:cNvPr id="38" name="Tijdelijke aanduiding voor tekst 2">
            <a:extLst>
              <a:ext uri="{FF2B5EF4-FFF2-40B4-BE49-F238E27FC236}">
                <a16:creationId xmlns:a16="http://schemas.microsoft.com/office/drawing/2014/main" id="{7C0F6F39-9E61-4E35-BC53-652EFF54E9B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045113" y="4950040"/>
            <a:ext cx="252000" cy="288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D6BD0EF6-8DCF-4FEB-8C37-6F63BD0569B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581900" y="4968040"/>
            <a:ext cx="4165600" cy="25200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0F892F4-9778-4FA9-8DBC-FAC9D5FD191A}"/>
              </a:ext>
            </a:extLst>
          </p:cNvPr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5813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1655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3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4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BEGINSLIDE</a:t>
            </a:r>
          </a:p>
        </p:txBody>
      </p:sp>
      <p:sp>
        <p:nvSpPr>
          <p:cNvPr id="7" name="Tijdelijke aanduiding voor afbeelding 12">
            <a:extLst>
              <a:ext uri="{FF2B5EF4-FFF2-40B4-BE49-F238E27FC236}">
                <a16:creationId xmlns:a16="http://schemas.microsoft.com/office/drawing/2014/main" id="{84686F6C-B320-4D65-8E87-23073428B2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0751" y="-1"/>
            <a:ext cx="12202751" cy="15220336"/>
          </a:xfrm>
          <a:solidFill>
            <a:schemeClr val="bg1">
              <a:lumMod val="95000"/>
            </a:schemeClr>
          </a:solidFill>
        </p:spPr>
        <p:txBody>
          <a:bodyPr tIns="5220000"/>
          <a:lstStyle>
            <a:lvl1pPr marL="0" indent="0" algn="ctr">
              <a:buNone/>
              <a:defRPr sz="1050" b="1" baseline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r>
              <a:rPr lang="nl-NL" dirty="0"/>
              <a:t>Klik op bovenstaand icoon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AB8D0A5F-CFEB-4044-87AE-62ACB9C20773}"/>
              </a:ext>
            </a:extLst>
          </p:cNvPr>
          <p:cNvSpPr>
            <a:spLocks noGrp="1"/>
          </p:cNvSpPr>
          <p:nvPr>
            <p:ph type="body" orient="vert" idx="53" hasCustomPrompt="1"/>
          </p:nvPr>
        </p:nvSpPr>
        <p:spPr>
          <a:xfrm>
            <a:off x="-10752" y="0"/>
            <a:ext cx="12202752" cy="6858000"/>
          </a:xfrm>
          <a:gradFill flip="none" rotWithShape="1">
            <a:gsLst>
              <a:gs pos="0">
                <a:schemeClr val="bg2">
                  <a:alpha val="50000"/>
                </a:schemeClr>
              </a:gs>
              <a:gs pos="67000">
                <a:schemeClr val="tx2">
                  <a:alpha val="0"/>
                </a:schemeClr>
              </a:gs>
              <a:gs pos="100000">
                <a:schemeClr val="bg2">
                  <a:alpha val="44000"/>
                </a:schemeClr>
              </a:gs>
            </a:gsLst>
            <a:lin ang="1800000" scaled="0"/>
            <a:tileRect/>
          </a:gradFill>
        </p:spPr>
        <p:txBody>
          <a:bodyPr vert="horz" lIns="0" tIns="0" rIns="0" bIns="0"/>
          <a:lstStyle>
            <a:lvl1pPr marL="0" indent="0">
              <a:buNone/>
              <a:defRPr sz="10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96D6F71-FF6E-4372-9B37-959BD082CF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3826" y="5842000"/>
            <a:ext cx="964312" cy="774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42" r="5442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96500C5-36BA-49CD-8448-167DB0890D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401" y="0"/>
            <a:ext cx="5348583" cy="2623953"/>
          </a:xfrm>
          <a:solidFill>
            <a:schemeClr val="bg2">
              <a:alpha val="90000"/>
            </a:schemeClr>
          </a:solidFill>
          <a:ln>
            <a:noFill/>
          </a:ln>
        </p:spPr>
        <p:txBody>
          <a:bodyPr tIns="360000" rIns="0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Dit venster niet verwijderen s.v.p.</a:t>
            </a:r>
            <a:endParaRPr lang="en-US" dirty="0"/>
          </a:p>
        </p:txBody>
      </p:sp>
      <p:sp>
        <p:nvSpPr>
          <p:cNvPr id="9" name="Tijdelijke aanduiding voor tekst 412">
            <a:extLst>
              <a:ext uri="{FF2B5EF4-FFF2-40B4-BE49-F238E27FC236}">
                <a16:creationId xmlns:a16="http://schemas.microsoft.com/office/drawing/2014/main" id="{E5747BE3-4132-455B-94F1-92603849394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274" y="719424"/>
            <a:ext cx="4469945" cy="1337337"/>
          </a:xfrm>
        </p:spPr>
        <p:txBody>
          <a:bodyPr tIns="0" rIns="0" bIns="0"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Plaats hier </a:t>
            </a:r>
            <a:br>
              <a:rPr lang="nl-NL" dirty="0"/>
            </a:br>
            <a:r>
              <a:rPr lang="nl-NL" dirty="0"/>
              <a:t>de t</a:t>
            </a:r>
            <a:r>
              <a:rPr lang="en-US" dirty="0" err="1"/>
              <a:t>itel</a:t>
            </a:r>
            <a:r>
              <a:rPr lang="en-US" dirty="0"/>
              <a:t> van de </a:t>
            </a:r>
            <a:br>
              <a:rPr lang="en-US" dirty="0"/>
            </a:b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5978A9-56E4-440A-9F8F-F17FF7018A9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1274" y="2167366"/>
            <a:ext cx="4482955" cy="3190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subtitle of naam van de </a:t>
            </a:r>
            <a:r>
              <a:rPr lang="en-US" dirty="0" err="1"/>
              <a:t>spreker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25 L 0.00052 -1.25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4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1" accel="50000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" accel="50000" decel="5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LEEG (CUSTOM)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96D6F71-FF6E-4372-9B37-959BD082CF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3826" y="5842000"/>
            <a:ext cx="964312" cy="774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42" r="5442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457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INHOUDSOPGAVE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7" name="Tijdelijke aanduiding voor afbeelding 8">
            <a:extLst>
              <a:ext uri="{FF2B5EF4-FFF2-40B4-BE49-F238E27FC236}">
                <a16:creationId xmlns:a16="http://schemas.microsoft.com/office/drawing/2014/main" id="{C7D30FDF-7828-436E-A637-9B90C4F158E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50287" y="1434"/>
            <a:ext cx="12442287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6D620B34-A874-4B7E-8F57-2444075922B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bg2">
                  <a:alpha val="50000"/>
                </a:schemeClr>
              </a:gs>
              <a:gs pos="77000">
                <a:schemeClr val="tx2">
                  <a:alpha val="10000"/>
                </a:schemeClr>
              </a:gs>
              <a:gs pos="100000">
                <a:schemeClr val="tx2">
                  <a:alpha val="0"/>
                </a:schemeClr>
              </a:gs>
            </a:gsLst>
            <a:lin ang="1800000" scaled="0"/>
            <a:tileRect/>
          </a:gradFill>
        </p:spPr>
        <p:txBody>
          <a:bodyPr vert="horz" lIns="0" tIns="0" rIns="0" bIns="0"/>
          <a:lstStyle>
            <a:lvl1pPr marL="0" indent="0">
              <a:buNone/>
              <a:defRPr sz="10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828D38D7-E2B4-4683-BCCC-43FB4A22202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22610" y="0"/>
            <a:ext cx="7325456" cy="6324600"/>
          </a:xfrm>
          <a:solidFill>
            <a:schemeClr val="bg1">
              <a:alpha val="90000"/>
            </a:schemeClr>
          </a:solidFill>
          <a:ln w="1270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684000" rIns="216000" bIns="360000"/>
          <a:lstStyle>
            <a:lvl1pPr marL="0" indent="0">
              <a:buNone/>
              <a:defRPr sz="10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D5306889-5352-40E2-B2A7-F108C0F5B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8500" y="1533262"/>
            <a:ext cx="6438900" cy="490537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3"/>
            <a:r>
              <a:rPr lang="en-US" dirty="0" err="1"/>
              <a:t>Onderwerp</a:t>
            </a:r>
            <a:endParaRPr lang="en-US" dirty="0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6A0FD5EA-EBB0-45D3-9C7E-2CB0B6EC46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500" y="2300436"/>
            <a:ext cx="6438900" cy="490537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3"/>
            <a:r>
              <a:rPr lang="en-US" dirty="0" err="1"/>
              <a:t>Onderwerp</a:t>
            </a:r>
            <a:endParaRPr lang="en-US" dirty="0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DFDE2306-1E4D-49EA-BC1B-6F9CA78F1E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" y="3067610"/>
            <a:ext cx="6438900" cy="490537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3"/>
            <a:r>
              <a:rPr lang="en-US" dirty="0" err="1"/>
              <a:t>Onderwerp</a:t>
            </a:r>
            <a:endParaRPr lang="en-US" dirty="0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E3D6F8D9-C7A7-409B-BDEA-120DDAD984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500" y="3834784"/>
            <a:ext cx="6438900" cy="490537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3"/>
            <a:r>
              <a:rPr lang="en-US" dirty="0" err="1"/>
              <a:t>Onderwerp</a:t>
            </a:r>
            <a:endParaRPr lang="en-US" dirty="0"/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8634002-BBAF-412D-9343-4B0B517BCA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8500" y="4601958"/>
            <a:ext cx="6438900" cy="490537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3"/>
            <a:r>
              <a:rPr lang="en-US" dirty="0" err="1"/>
              <a:t>Onderwerp</a:t>
            </a:r>
            <a:endParaRPr lang="en-US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4C7C969D-CF3F-40F4-B3C9-F92A8F32E4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8500" y="5369133"/>
            <a:ext cx="6438900" cy="490537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3"/>
            <a:r>
              <a:rPr lang="en-US" dirty="0" err="1"/>
              <a:t>Onderwerp</a:t>
            </a:r>
            <a:endParaRPr lang="en-US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5D1EF0DF-8555-42E1-A673-4E62516EDC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500" y="741500"/>
            <a:ext cx="6438900" cy="490537"/>
          </a:xfrm>
        </p:spPr>
        <p:txBody>
          <a:bodyPr anchor="ctr" anchorCtr="0"/>
          <a:lstStyle>
            <a:lvl1pPr marL="0" indent="0">
              <a:buNone/>
              <a:defRPr/>
            </a:lvl1pPr>
            <a:lvl4pPr>
              <a:defRPr/>
            </a:lvl4pPr>
          </a:lstStyle>
          <a:p>
            <a:pPr lvl="8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96D6F71-FF6E-4372-9B37-959BD082CF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3826" y="5842000"/>
            <a:ext cx="964312" cy="774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42" r="5442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97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4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4"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4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4">
            <p:tnLst>
              <p:par>
                <p:cTn presetID="10" presetClass="entr" presetSubtype="0" fill="hold" nodeType="withEffect">
                  <p:stCondLst>
                    <p:cond delay="1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4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4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4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9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100% TEKST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E08CAED-5F29-425B-9B7E-7269949D6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877" y="5842000"/>
            <a:ext cx="856479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, 75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jdelijke aanduiding voor afbeelding 8">
            <a:extLst>
              <a:ext uri="{FF2B5EF4-FFF2-40B4-BE49-F238E27FC236}">
                <a16:creationId xmlns:a16="http://schemas.microsoft.com/office/drawing/2014/main" id="{E909BB5C-4BBE-4A17-B7C9-9421049DFC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50287" y="1434"/>
            <a:ext cx="12442287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225" name="Tijdelijke aanduiding voor verticale tekst 2">
            <a:extLst>
              <a:ext uri="{FF2B5EF4-FFF2-40B4-BE49-F238E27FC236}">
                <a16:creationId xmlns:a16="http://schemas.microsoft.com/office/drawing/2014/main" id="{B435AE0F-0AB2-4303-B758-CB40E1117766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bg2">
                  <a:alpha val="50000"/>
                </a:schemeClr>
              </a:gs>
              <a:gs pos="77000">
                <a:schemeClr val="tx2">
                  <a:alpha val="10000"/>
                </a:schemeClr>
              </a:gs>
              <a:gs pos="100000">
                <a:schemeClr val="tx2">
                  <a:alpha val="0"/>
                </a:schemeClr>
              </a:gs>
            </a:gsLst>
            <a:lin ang="1800000" scaled="0"/>
            <a:tileRect/>
          </a:gradFill>
        </p:spPr>
        <p:txBody>
          <a:bodyPr vert="horz" lIns="0" tIns="0" rIns="0" bIns="0"/>
          <a:lstStyle>
            <a:lvl1pPr marL="0" indent="0">
              <a:buNone/>
              <a:defRPr sz="10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22610" y="0"/>
            <a:ext cx="7325456" cy="5998504"/>
          </a:xfrm>
          <a:solidFill>
            <a:schemeClr val="bg1">
              <a:alpha val="90000"/>
            </a:schemeClr>
          </a:solidFill>
          <a:ln w="1270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684000" rIns="216000" bIns="36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</a:t>
            </a:r>
            <a:br>
              <a:rPr lang="nl-NL" dirty="0"/>
            </a:br>
            <a:r>
              <a:rPr lang="nl-NL" dirty="0"/>
              <a:t>Aan de zijkanten van de slides heeft PPT Solutions instructies geplaatst </a:t>
            </a:r>
            <a:br>
              <a:rPr lang="nl-NL" dirty="0"/>
            </a:br>
            <a:r>
              <a:rPr lang="nl-NL" dirty="0"/>
              <a:t>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100% FOTO, 75% TEKST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3" name="Tijdelijke aanduiding voor tekst 14">
            <a:extLst>
              <a:ext uri="{FF2B5EF4-FFF2-40B4-BE49-F238E27FC236}">
                <a16:creationId xmlns:a16="http://schemas.microsoft.com/office/drawing/2014/main" id="{DE38D2FE-F44F-4F28-B26B-AA9F0A4A61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03826" y="5842000"/>
            <a:ext cx="964312" cy="774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42" r="5442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668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2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jdelijke aanduiding voor afbeelding 8">
            <a:extLst>
              <a:ext uri="{FF2B5EF4-FFF2-40B4-BE49-F238E27FC236}">
                <a16:creationId xmlns:a16="http://schemas.microsoft.com/office/drawing/2014/main" id="{E909BB5C-4BBE-4A17-B7C9-9421049DFC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50287" y="1434"/>
            <a:ext cx="12442287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225" name="Tijdelijke aanduiding voor verticale tekst 2">
            <a:extLst>
              <a:ext uri="{FF2B5EF4-FFF2-40B4-BE49-F238E27FC236}">
                <a16:creationId xmlns:a16="http://schemas.microsoft.com/office/drawing/2014/main" id="{B435AE0F-0AB2-4303-B758-CB40E1117766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bg2">
                  <a:alpha val="50000"/>
                </a:schemeClr>
              </a:gs>
              <a:gs pos="77000">
                <a:schemeClr val="tx2">
                  <a:alpha val="10000"/>
                </a:schemeClr>
              </a:gs>
              <a:gs pos="100000">
                <a:schemeClr val="tx2">
                  <a:alpha val="0"/>
                </a:schemeClr>
              </a:gs>
            </a:gsLst>
            <a:lin ang="1800000" scaled="0"/>
            <a:tileRect/>
          </a:gradFill>
        </p:spPr>
        <p:txBody>
          <a:bodyPr vert="horz" lIns="0" tIns="0" rIns="0" bIns="0"/>
          <a:lstStyle>
            <a:lvl1pPr marL="0" indent="0">
              <a:buNone/>
              <a:defRPr sz="10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22610" y="0"/>
            <a:ext cx="5773390" cy="5998504"/>
          </a:xfrm>
          <a:solidFill>
            <a:schemeClr val="bg1">
              <a:alpha val="90000"/>
            </a:schemeClr>
          </a:solidFill>
          <a:ln w="1270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684000" rIns="216000" bIns="360000" rtlCol="0">
            <a:noAutofit/>
          </a:bodyPr>
          <a:lstStyle>
            <a:lvl1pPr>
              <a:defRPr lang="nl-NL" dirty="0"/>
            </a:lvl1pPr>
            <a:lvl2pPr>
              <a:defRPr lang="nl-NL" dirty="0"/>
            </a:lvl2pPr>
            <a:lvl3pPr>
              <a:defRPr lang="nl-NL" dirty="0"/>
            </a:lvl3pPr>
            <a:lvl4pPr>
              <a:defRPr lang="nl-NL" dirty="0"/>
            </a:lvl4pPr>
            <a:lvl5pPr>
              <a:defRPr lang="nl-NL" dirty="0"/>
            </a:lvl5pPr>
            <a:lvl6pPr>
              <a:defRPr lang="nl-NL" dirty="0"/>
            </a:lvl6pPr>
            <a:lvl7pPr>
              <a:defRPr lang="nl-NL" dirty="0"/>
            </a:lvl7pPr>
            <a:lvl8pPr>
              <a:defRPr lang="nl-NL" dirty="0"/>
            </a:lvl8pPr>
            <a:lvl9pPr>
              <a:defRPr lang="nl-NL" dirty="0"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</a:t>
            </a:r>
            <a:br>
              <a:rPr lang="nl-NL" dirty="0"/>
            </a:br>
            <a:r>
              <a:rPr lang="nl-NL" dirty="0"/>
              <a:t>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50% FOTO, 50% TEKST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6" name="Tijdelijke aanduiding voor tekst 14">
            <a:extLst>
              <a:ext uri="{FF2B5EF4-FFF2-40B4-BE49-F238E27FC236}">
                <a16:creationId xmlns:a16="http://schemas.microsoft.com/office/drawing/2014/main" id="{5B0244A1-4478-437C-9262-6A76A91C08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03826" y="5842000"/>
            <a:ext cx="964312" cy="774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42" r="5442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526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2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, 25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jdelijke aanduiding voor afbeelding 8">
            <a:extLst>
              <a:ext uri="{FF2B5EF4-FFF2-40B4-BE49-F238E27FC236}">
                <a16:creationId xmlns:a16="http://schemas.microsoft.com/office/drawing/2014/main" id="{F56957AD-7E39-491C-AD42-31C4B28EB3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50287" y="1434"/>
            <a:ext cx="12442287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227" name="Tijdelijke aanduiding voor verticale tekst 2">
            <a:extLst>
              <a:ext uri="{FF2B5EF4-FFF2-40B4-BE49-F238E27FC236}">
                <a16:creationId xmlns:a16="http://schemas.microsoft.com/office/drawing/2014/main" id="{143CDA91-6F03-4BF3-915D-7A677FB5DFE1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bg2">
                  <a:alpha val="50000"/>
                </a:schemeClr>
              </a:gs>
              <a:gs pos="77000">
                <a:schemeClr val="tx2">
                  <a:alpha val="10000"/>
                </a:schemeClr>
              </a:gs>
              <a:gs pos="100000">
                <a:schemeClr val="tx2">
                  <a:alpha val="0"/>
                </a:schemeClr>
              </a:gs>
            </a:gsLst>
            <a:lin ang="1800000" scaled="0"/>
            <a:tileRect/>
          </a:gradFill>
        </p:spPr>
        <p:txBody>
          <a:bodyPr vert="horz" lIns="0" tIns="0" rIns="0" bIns="0"/>
          <a:lstStyle>
            <a:lvl1pPr marL="0" indent="0">
              <a:buNone/>
              <a:defRPr sz="10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226" name="Tijdelijke aanduiding voor verticale tekst 2">
            <a:extLst>
              <a:ext uri="{FF2B5EF4-FFF2-40B4-BE49-F238E27FC236}">
                <a16:creationId xmlns:a16="http://schemas.microsoft.com/office/drawing/2014/main" id="{EAAE04DC-91C4-4824-9F10-980EDB99E8E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22611" y="0"/>
            <a:ext cx="4096990" cy="5998504"/>
          </a:xfrm>
          <a:solidFill>
            <a:schemeClr val="bg1">
              <a:alpha val="90000"/>
            </a:schemeClr>
          </a:solidFill>
          <a:ln w="1270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684000" rIns="216000" bIns="360000" rtlCol="0">
            <a:noAutofit/>
          </a:bodyPr>
          <a:lstStyle>
            <a:lvl1pPr>
              <a:defRPr lang="nl-NL" dirty="0"/>
            </a:lvl1pPr>
            <a:lvl2pPr>
              <a:defRPr lang="nl-NL" dirty="0"/>
            </a:lvl2pPr>
            <a:lvl3pPr>
              <a:defRPr lang="nl-NL" dirty="0"/>
            </a:lvl3pPr>
            <a:lvl4pPr>
              <a:defRPr lang="nl-NL" dirty="0"/>
            </a:lvl4pPr>
            <a:lvl5pPr>
              <a:defRPr lang="nl-NL" dirty="0"/>
            </a:lvl5pPr>
            <a:lvl6pPr>
              <a:defRPr lang="nl-NL" dirty="0"/>
            </a:lvl6pPr>
            <a:lvl7pPr>
              <a:defRPr lang="nl-NL" dirty="0"/>
            </a:lvl7pPr>
            <a:lvl8pPr>
              <a:defRPr lang="nl-NL" dirty="0"/>
            </a:lvl8pPr>
            <a:lvl9pPr>
              <a:defRPr lang="nl-NL" dirty="0"/>
            </a:lvl9pPr>
          </a:lstStyle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75% FOTO, 25% TEKST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74266" y="6138863"/>
            <a:ext cx="6273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GEMEENTE ZUTPHEN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8500" y="6138863"/>
            <a:ext cx="65290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8" name="Tijdelijke aanduiding voor tekst 14">
            <a:extLst>
              <a:ext uri="{FF2B5EF4-FFF2-40B4-BE49-F238E27FC236}">
                <a16:creationId xmlns:a16="http://schemas.microsoft.com/office/drawing/2014/main" id="{3BF45BA5-184E-428C-8ED6-79C45657ED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3826" y="5842000"/>
            <a:ext cx="964312" cy="774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42" r="5442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51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2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6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jdelijke aanduiding voor afbeelding 8">
            <a:extLst>
              <a:ext uri="{FF2B5EF4-FFF2-40B4-BE49-F238E27FC236}">
                <a16:creationId xmlns:a16="http://schemas.microsoft.com/office/drawing/2014/main" id="{0197FFCE-01EB-47A8-B1CA-4A8B3227AB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50287" y="1434"/>
            <a:ext cx="12442287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slides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100% FOTO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2B8A16E9-3A00-43F4-8268-33491F5A47E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bg2">
                  <a:alpha val="50000"/>
                </a:schemeClr>
              </a:gs>
              <a:gs pos="77000">
                <a:schemeClr val="tx2">
                  <a:alpha val="10000"/>
                </a:schemeClr>
              </a:gs>
              <a:gs pos="100000">
                <a:schemeClr val="tx2">
                  <a:alpha val="0"/>
                </a:schemeClr>
              </a:gs>
            </a:gsLst>
            <a:lin ang="1800000" scaled="0"/>
            <a:tileRect/>
          </a:gradFill>
        </p:spPr>
        <p:txBody>
          <a:bodyPr vert="horz" lIns="0" tIns="0" rIns="0" bIns="0"/>
          <a:lstStyle>
            <a:lvl1pPr marL="0" indent="0">
              <a:buNone/>
              <a:defRPr sz="100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F4C89CEF-50E6-4F2D-AF1A-41F156FE63C1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22611" y="0"/>
            <a:ext cx="4096990" cy="1488303"/>
          </a:xfrm>
          <a:solidFill>
            <a:schemeClr val="bg1">
              <a:alpha val="90000"/>
            </a:schemeClr>
          </a:solidFill>
          <a:ln w="1270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684000" rIns="216000" bIns="360000" rtlCol="0">
            <a:noAutofit/>
          </a:bodyPr>
          <a:lstStyle>
            <a:lvl9pPr>
              <a:defRPr lang="nl-NL" dirty="0"/>
            </a:lvl9pPr>
          </a:lstStyle>
          <a:p>
            <a:pPr lvl="8"/>
            <a:r>
              <a:rPr lang="nl-NL" dirty="0"/>
              <a:t>Plaats hier je titel</a:t>
            </a:r>
          </a:p>
        </p:txBody>
      </p:sp>
      <p:sp>
        <p:nvSpPr>
          <p:cNvPr id="54" name="Tijdelijke aanduiding voor tekst 14">
            <a:extLst>
              <a:ext uri="{FF2B5EF4-FFF2-40B4-BE49-F238E27FC236}">
                <a16:creationId xmlns:a16="http://schemas.microsoft.com/office/drawing/2014/main" id="{001916C0-01A7-42C8-BB15-A87EDEDA5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03826" y="5842000"/>
            <a:ext cx="964312" cy="774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42" r="5442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943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3" dur="8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8500" y="741500"/>
            <a:ext cx="10775070" cy="49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10773500" cy="435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hier om een </a:t>
            </a:r>
            <a:r>
              <a:rPr lang="nl-NL" dirty="0" err="1"/>
              <a:t>bullet</a:t>
            </a:r>
            <a:r>
              <a:rPr lang="nl-NL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74266" y="6138863"/>
            <a:ext cx="6273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GEMEENTE ZUTPHEN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8500" y="6138863"/>
            <a:ext cx="65290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5411A5D9-E028-4D06-9C98-7FF92BC3E1C9}"/>
              </a:ext>
            </a:extLst>
          </p:cNvPr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3C0D51EA-2C0B-423F-808A-D7E320607645}"/>
                </a:ext>
              </a:extLst>
            </p:cNvPr>
            <p:cNvSpPr/>
            <p:nvPr userDrawn="1"/>
          </p:nvSpPr>
          <p:spPr>
            <a:xfrm>
              <a:off x="0" y="5948363"/>
              <a:ext cx="12169774" cy="909637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19B9C6E-D591-4B5A-88EC-0D456E9EEA77}"/>
                </a:ext>
              </a:extLst>
            </p:cNvPr>
            <p:cNvSpPr/>
            <p:nvPr userDrawn="1"/>
          </p:nvSpPr>
          <p:spPr>
            <a:xfrm>
              <a:off x="0" y="0"/>
              <a:ext cx="12169774" cy="7415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5969C4B-FE96-4B5E-AC7E-F03D13C17B67}"/>
                </a:ext>
              </a:extLst>
            </p:cNvPr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AE7E668-C2A5-4854-9DA1-0B4C4EAB09BF}"/>
                </a:ext>
              </a:extLst>
            </p:cNvPr>
            <p:cNvSpPr/>
            <p:nvPr userDrawn="1"/>
          </p:nvSpPr>
          <p:spPr>
            <a:xfrm rot="5400000">
              <a:off x="8379719" y="3071367"/>
              <a:ext cx="6858000" cy="715265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DB02457-A563-4894-84F5-CDE73B5FDF1D}"/>
                </a:ext>
              </a:extLst>
            </p:cNvPr>
            <p:cNvSpPr/>
            <p:nvPr userDrawn="1"/>
          </p:nvSpPr>
          <p:spPr>
            <a:xfrm>
              <a:off x="0" y="1231900"/>
              <a:ext cx="12169774" cy="359999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E0793FEE-B501-45A8-9A5C-5A7D1DB20613}"/>
              </a:ext>
            </a:extLst>
          </p:cNvPr>
          <p:cNvGrpSpPr/>
          <p:nvPr userDrawn="1"/>
        </p:nvGrpSpPr>
        <p:grpSpPr>
          <a:xfrm>
            <a:off x="5682684" y="-1585682"/>
            <a:ext cx="826632" cy="749647"/>
            <a:chOff x="4224339" y="1700213"/>
            <a:chExt cx="3443288" cy="3122613"/>
          </a:xfrm>
        </p:grpSpPr>
        <p:grpSp>
          <p:nvGrpSpPr>
            <p:cNvPr id="16" name="T4">
              <a:extLst>
                <a:ext uri="{FF2B5EF4-FFF2-40B4-BE49-F238E27FC236}">
                  <a16:creationId xmlns:a16="http://schemas.microsoft.com/office/drawing/2014/main" id="{0F0B4F58-9522-47BB-8917-29902CBC896D}"/>
                </a:ext>
              </a:extLst>
            </p:cNvPr>
            <p:cNvGrpSpPr/>
            <p:nvPr userDrawn="1"/>
          </p:nvGrpSpPr>
          <p:grpSpPr>
            <a:xfrm>
              <a:off x="5538789" y="2279651"/>
              <a:ext cx="312738" cy="1423987"/>
              <a:chOff x="5691189" y="2279651"/>
              <a:chExt cx="312738" cy="1423987"/>
            </a:xfrm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17920D8C-6E7C-4CC8-93DD-CECB8107B6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4377" y="2589213"/>
                <a:ext cx="65088" cy="349250"/>
              </a:xfrm>
              <a:custGeom>
                <a:avLst/>
                <a:gdLst>
                  <a:gd name="T0" fmla="*/ 0 w 16"/>
                  <a:gd name="T1" fmla="*/ 8 h 85"/>
                  <a:gd name="T2" fmla="*/ 0 w 16"/>
                  <a:gd name="T3" fmla="*/ 77 h 85"/>
                  <a:gd name="T4" fmla="*/ 8 w 16"/>
                  <a:gd name="T5" fmla="*/ 85 h 85"/>
                  <a:gd name="T6" fmla="*/ 16 w 16"/>
                  <a:gd name="T7" fmla="*/ 77 h 85"/>
                  <a:gd name="T8" fmla="*/ 16 w 16"/>
                  <a:gd name="T9" fmla="*/ 8 h 85"/>
                  <a:gd name="T10" fmla="*/ 8 w 16"/>
                  <a:gd name="T11" fmla="*/ 0 h 85"/>
                  <a:gd name="T12" fmla="*/ 0 w 16"/>
                  <a:gd name="T13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5">
                    <a:moveTo>
                      <a:pt x="0" y="8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81"/>
                      <a:pt x="4" y="85"/>
                      <a:pt x="8" y="85"/>
                    </a:cubicBezTo>
                    <a:cubicBezTo>
                      <a:pt x="13" y="85"/>
                      <a:pt x="16" y="81"/>
                      <a:pt x="16" y="7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E17BFE48-51F9-4A11-B648-7CE171CADE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7252" y="2589213"/>
                <a:ext cx="66675" cy="349250"/>
              </a:xfrm>
              <a:custGeom>
                <a:avLst/>
                <a:gdLst>
                  <a:gd name="T0" fmla="*/ 0 w 16"/>
                  <a:gd name="T1" fmla="*/ 8 h 85"/>
                  <a:gd name="T2" fmla="*/ 0 w 16"/>
                  <a:gd name="T3" fmla="*/ 77 h 85"/>
                  <a:gd name="T4" fmla="*/ 8 w 16"/>
                  <a:gd name="T5" fmla="*/ 85 h 85"/>
                  <a:gd name="T6" fmla="*/ 16 w 16"/>
                  <a:gd name="T7" fmla="*/ 77 h 85"/>
                  <a:gd name="T8" fmla="*/ 16 w 16"/>
                  <a:gd name="T9" fmla="*/ 8 h 85"/>
                  <a:gd name="T10" fmla="*/ 8 w 16"/>
                  <a:gd name="T11" fmla="*/ 0 h 85"/>
                  <a:gd name="T12" fmla="*/ 0 w 16"/>
                  <a:gd name="T13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5">
                    <a:moveTo>
                      <a:pt x="0" y="8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81"/>
                      <a:pt x="4" y="85"/>
                      <a:pt x="8" y="85"/>
                    </a:cubicBezTo>
                    <a:cubicBezTo>
                      <a:pt x="13" y="85"/>
                      <a:pt x="16" y="81"/>
                      <a:pt x="16" y="7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3">
                <a:extLst>
                  <a:ext uri="{FF2B5EF4-FFF2-40B4-BE49-F238E27FC236}">
                    <a16:creationId xmlns:a16="http://schemas.microsoft.com/office/drawing/2014/main" id="{E0E8AA37-F076-487D-B8CA-57E23F027C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4377" y="2428876"/>
                <a:ext cx="209550" cy="147638"/>
              </a:xfrm>
              <a:custGeom>
                <a:avLst/>
                <a:gdLst>
                  <a:gd name="T0" fmla="*/ 0 w 51"/>
                  <a:gd name="T1" fmla="*/ 28 h 36"/>
                  <a:gd name="T2" fmla="*/ 8 w 51"/>
                  <a:gd name="T3" fmla="*/ 36 h 36"/>
                  <a:gd name="T4" fmla="*/ 16 w 51"/>
                  <a:gd name="T5" fmla="*/ 28 h 36"/>
                  <a:gd name="T6" fmla="*/ 26 w 51"/>
                  <a:gd name="T7" fmla="*/ 16 h 36"/>
                  <a:gd name="T8" fmla="*/ 35 w 51"/>
                  <a:gd name="T9" fmla="*/ 28 h 36"/>
                  <a:gd name="T10" fmla="*/ 43 w 51"/>
                  <a:gd name="T11" fmla="*/ 36 h 36"/>
                  <a:gd name="T12" fmla="*/ 51 w 51"/>
                  <a:gd name="T13" fmla="*/ 28 h 36"/>
                  <a:gd name="T14" fmla="*/ 26 w 51"/>
                  <a:gd name="T15" fmla="*/ 0 h 36"/>
                  <a:gd name="T16" fmla="*/ 0 w 51"/>
                  <a:gd name="T17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6">
                    <a:moveTo>
                      <a:pt x="0" y="28"/>
                    </a:moveTo>
                    <a:cubicBezTo>
                      <a:pt x="0" y="33"/>
                      <a:pt x="4" y="36"/>
                      <a:pt x="8" y="36"/>
                    </a:cubicBezTo>
                    <a:cubicBezTo>
                      <a:pt x="13" y="36"/>
                      <a:pt x="16" y="33"/>
                      <a:pt x="16" y="28"/>
                    </a:cubicBezTo>
                    <a:cubicBezTo>
                      <a:pt x="16" y="21"/>
                      <a:pt x="21" y="16"/>
                      <a:pt x="26" y="16"/>
                    </a:cubicBezTo>
                    <a:cubicBezTo>
                      <a:pt x="31" y="16"/>
                      <a:pt x="35" y="21"/>
                      <a:pt x="35" y="28"/>
                    </a:cubicBezTo>
                    <a:cubicBezTo>
                      <a:pt x="35" y="33"/>
                      <a:pt x="39" y="36"/>
                      <a:pt x="43" y="36"/>
                    </a:cubicBezTo>
                    <a:cubicBezTo>
                      <a:pt x="48" y="36"/>
                      <a:pt x="51" y="33"/>
                      <a:pt x="51" y="28"/>
                    </a:cubicBezTo>
                    <a:cubicBezTo>
                      <a:pt x="51" y="12"/>
                      <a:pt x="40" y="0"/>
                      <a:pt x="26" y="0"/>
                    </a:cubicBezTo>
                    <a:cubicBezTo>
                      <a:pt x="12" y="0"/>
                      <a:pt x="0" y="12"/>
                      <a:pt x="0" y="2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2E581653-AA88-4EE5-B765-2787EF4BD2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1189" y="2951163"/>
                <a:ext cx="127000" cy="752475"/>
              </a:xfrm>
              <a:custGeom>
                <a:avLst/>
                <a:gdLst>
                  <a:gd name="T0" fmla="*/ 23 w 31"/>
                  <a:gd name="T1" fmla="*/ 86 h 183"/>
                  <a:gd name="T2" fmla="*/ 31 w 31"/>
                  <a:gd name="T3" fmla="*/ 79 h 183"/>
                  <a:gd name="T4" fmla="*/ 31 w 31"/>
                  <a:gd name="T5" fmla="*/ 77 h 183"/>
                  <a:gd name="T6" fmla="*/ 31 w 31"/>
                  <a:gd name="T7" fmla="*/ 8 h 183"/>
                  <a:gd name="T8" fmla="*/ 23 w 31"/>
                  <a:gd name="T9" fmla="*/ 0 h 183"/>
                  <a:gd name="T10" fmla="*/ 15 w 31"/>
                  <a:gd name="T11" fmla="*/ 8 h 183"/>
                  <a:gd name="T12" fmla="*/ 15 w 31"/>
                  <a:gd name="T13" fmla="*/ 71 h 183"/>
                  <a:gd name="T14" fmla="*/ 0 w 31"/>
                  <a:gd name="T15" fmla="*/ 95 h 183"/>
                  <a:gd name="T16" fmla="*/ 15 w 31"/>
                  <a:gd name="T17" fmla="*/ 119 h 183"/>
                  <a:gd name="T18" fmla="*/ 15 w 31"/>
                  <a:gd name="T19" fmla="*/ 175 h 183"/>
                  <a:gd name="T20" fmla="*/ 23 w 31"/>
                  <a:gd name="T21" fmla="*/ 183 h 183"/>
                  <a:gd name="T22" fmla="*/ 31 w 31"/>
                  <a:gd name="T23" fmla="*/ 175 h 183"/>
                  <a:gd name="T24" fmla="*/ 31 w 31"/>
                  <a:gd name="T25" fmla="*/ 115 h 183"/>
                  <a:gd name="T26" fmla="*/ 31 w 31"/>
                  <a:gd name="T27" fmla="*/ 113 h 183"/>
                  <a:gd name="T28" fmla="*/ 31 w 31"/>
                  <a:gd name="T29" fmla="*/ 113 h 183"/>
                  <a:gd name="T30" fmla="*/ 23 w 31"/>
                  <a:gd name="T31" fmla="*/ 105 h 183"/>
                  <a:gd name="T32" fmla="*/ 16 w 31"/>
                  <a:gd name="T33" fmla="*/ 95 h 183"/>
                  <a:gd name="T34" fmla="*/ 23 w 31"/>
                  <a:gd name="T35" fmla="*/ 8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183">
                    <a:moveTo>
                      <a:pt x="23" y="86"/>
                    </a:moveTo>
                    <a:cubicBezTo>
                      <a:pt x="27" y="86"/>
                      <a:pt x="30" y="83"/>
                      <a:pt x="31" y="79"/>
                    </a:cubicBezTo>
                    <a:cubicBezTo>
                      <a:pt x="31" y="78"/>
                      <a:pt x="31" y="78"/>
                      <a:pt x="31" y="7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4"/>
                      <a:pt x="27" y="0"/>
                      <a:pt x="23" y="0"/>
                    </a:cubicBezTo>
                    <a:cubicBezTo>
                      <a:pt x="19" y="0"/>
                      <a:pt x="15" y="4"/>
                      <a:pt x="15" y="8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6" y="75"/>
                      <a:pt x="0" y="84"/>
                      <a:pt x="0" y="95"/>
                    </a:cubicBezTo>
                    <a:cubicBezTo>
                      <a:pt x="0" y="106"/>
                      <a:pt x="6" y="116"/>
                      <a:pt x="15" y="119"/>
                    </a:cubicBezTo>
                    <a:cubicBezTo>
                      <a:pt x="15" y="175"/>
                      <a:pt x="15" y="175"/>
                      <a:pt x="15" y="175"/>
                    </a:cubicBezTo>
                    <a:cubicBezTo>
                      <a:pt x="15" y="179"/>
                      <a:pt x="19" y="183"/>
                      <a:pt x="23" y="183"/>
                    </a:cubicBezTo>
                    <a:cubicBezTo>
                      <a:pt x="27" y="183"/>
                      <a:pt x="31" y="179"/>
                      <a:pt x="31" y="17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4"/>
                      <a:pt x="31" y="114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09"/>
                      <a:pt x="27" y="105"/>
                      <a:pt x="23" y="105"/>
                    </a:cubicBezTo>
                    <a:cubicBezTo>
                      <a:pt x="19" y="105"/>
                      <a:pt x="16" y="101"/>
                      <a:pt x="16" y="95"/>
                    </a:cubicBezTo>
                    <a:cubicBezTo>
                      <a:pt x="16" y="90"/>
                      <a:pt x="19" y="86"/>
                      <a:pt x="23" y="86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24389791-1939-4AE0-94D8-89074E00BE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7402" y="2279651"/>
                <a:ext cx="66675" cy="136525"/>
              </a:xfrm>
              <a:custGeom>
                <a:avLst/>
                <a:gdLst>
                  <a:gd name="T0" fmla="*/ 0 w 16"/>
                  <a:gd name="T1" fmla="*/ 8 h 33"/>
                  <a:gd name="T2" fmla="*/ 0 w 16"/>
                  <a:gd name="T3" fmla="*/ 25 h 33"/>
                  <a:gd name="T4" fmla="*/ 8 w 16"/>
                  <a:gd name="T5" fmla="*/ 33 h 33"/>
                  <a:gd name="T6" fmla="*/ 16 w 16"/>
                  <a:gd name="T7" fmla="*/ 25 h 33"/>
                  <a:gd name="T8" fmla="*/ 16 w 16"/>
                  <a:gd name="T9" fmla="*/ 8 h 33"/>
                  <a:gd name="T10" fmla="*/ 8 w 16"/>
                  <a:gd name="T11" fmla="*/ 0 h 33"/>
                  <a:gd name="T12" fmla="*/ 0 w 16"/>
                  <a:gd name="T13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0" y="8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3"/>
                      <a:pt x="8" y="33"/>
                    </a:cubicBezTo>
                    <a:cubicBezTo>
                      <a:pt x="13" y="33"/>
                      <a:pt x="16" y="29"/>
                      <a:pt x="16" y="25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T2">
              <a:extLst>
                <a:ext uri="{FF2B5EF4-FFF2-40B4-BE49-F238E27FC236}">
                  <a16:creationId xmlns:a16="http://schemas.microsoft.com/office/drawing/2014/main" id="{12DE62ED-0410-4E02-A8E4-7A27508611C0}"/>
                </a:ext>
              </a:extLst>
            </p:cNvPr>
            <p:cNvGrpSpPr/>
            <p:nvPr userDrawn="1"/>
          </p:nvGrpSpPr>
          <p:grpSpPr>
            <a:xfrm>
              <a:off x="6500814" y="1860551"/>
              <a:ext cx="295276" cy="1843087"/>
              <a:chOff x="6653214" y="1860551"/>
              <a:chExt cx="295276" cy="1843087"/>
            </a:xfrm>
          </p:grpSpPr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094815C2-135C-42C1-AC42-450567C55C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53214" y="3008313"/>
                <a:ext cx="65088" cy="695325"/>
              </a:xfrm>
              <a:custGeom>
                <a:avLst/>
                <a:gdLst>
                  <a:gd name="T0" fmla="*/ 0 w 16"/>
                  <a:gd name="T1" fmla="*/ 8 h 169"/>
                  <a:gd name="T2" fmla="*/ 0 w 16"/>
                  <a:gd name="T3" fmla="*/ 161 h 169"/>
                  <a:gd name="T4" fmla="*/ 8 w 16"/>
                  <a:gd name="T5" fmla="*/ 169 h 169"/>
                  <a:gd name="T6" fmla="*/ 16 w 16"/>
                  <a:gd name="T7" fmla="*/ 161 h 169"/>
                  <a:gd name="T8" fmla="*/ 16 w 16"/>
                  <a:gd name="T9" fmla="*/ 8 h 169"/>
                  <a:gd name="T10" fmla="*/ 8 w 16"/>
                  <a:gd name="T11" fmla="*/ 0 h 169"/>
                  <a:gd name="T12" fmla="*/ 0 w 16"/>
                  <a:gd name="T13" fmla="*/ 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69">
                    <a:moveTo>
                      <a:pt x="0" y="8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5"/>
                      <a:pt x="4" y="169"/>
                      <a:pt x="8" y="169"/>
                    </a:cubicBezTo>
                    <a:cubicBezTo>
                      <a:pt x="13" y="169"/>
                      <a:pt x="16" y="165"/>
                      <a:pt x="16" y="161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FF7D0970-104A-4388-8124-FA5D8510F2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1152" y="2033588"/>
                <a:ext cx="287338" cy="966788"/>
              </a:xfrm>
              <a:custGeom>
                <a:avLst/>
                <a:gdLst>
                  <a:gd name="T0" fmla="*/ 34 w 70"/>
                  <a:gd name="T1" fmla="*/ 0 h 235"/>
                  <a:gd name="T2" fmla="*/ 26 w 70"/>
                  <a:gd name="T3" fmla="*/ 7 h 235"/>
                  <a:gd name="T4" fmla="*/ 0 w 70"/>
                  <a:gd name="T5" fmla="*/ 225 h 235"/>
                  <a:gd name="T6" fmla="*/ 7 w 70"/>
                  <a:gd name="T7" fmla="*/ 234 h 235"/>
                  <a:gd name="T8" fmla="*/ 16 w 70"/>
                  <a:gd name="T9" fmla="*/ 227 h 235"/>
                  <a:gd name="T10" fmla="*/ 34 w 70"/>
                  <a:gd name="T11" fmla="*/ 74 h 235"/>
                  <a:gd name="T12" fmla="*/ 53 w 70"/>
                  <a:gd name="T13" fmla="*/ 228 h 235"/>
                  <a:gd name="T14" fmla="*/ 62 w 70"/>
                  <a:gd name="T15" fmla="*/ 234 h 235"/>
                  <a:gd name="T16" fmla="*/ 69 w 70"/>
                  <a:gd name="T17" fmla="*/ 226 h 235"/>
                  <a:gd name="T18" fmla="*/ 42 w 70"/>
                  <a:gd name="T19" fmla="*/ 7 h 235"/>
                  <a:gd name="T20" fmla="*/ 34 w 70"/>
                  <a:gd name="T2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235">
                    <a:moveTo>
                      <a:pt x="34" y="0"/>
                    </a:moveTo>
                    <a:cubicBezTo>
                      <a:pt x="30" y="0"/>
                      <a:pt x="27" y="3"/>
                      <a:pt x="26" y="7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9"/>
                      <a:pt x="3" y="233"/>
                      <a:pt x="7" y="234"/>
                    </a:cubicBezTo>
                    <a:cubicBezTo>
                      <a:pt x="11" y="234"/>
                      <a:pt x="15" y="231"/>
                      <a:pt x="16" y="227"/>
                    </a:cubicBezTo>
                    <a:cubicBezTo>
                      <a:pt x="16" y="227"/>
                      <a:pt x="27" y="138"/>
                      <a:pt x="34" y="74"/>
                    </a:cubicBezTo>
                    <a:cubicBezTo>
                      <a:pt x="42" y="138"/>
                      <a:pt x="53" y="228"/>
                      <a:pt x="53" y="228"/>
                    </a:cubicBezTo>
                    <a:cubicBezTo>
                      <a:pt x="54" y="232"/>
                      <a:pt x="58" y="235"/>
                      <a:pt x="62" y="234"/>
                    </a:cubicBezTo>
                    <a:cubicBezTo>
                      <a:pt x="67" y="234"/>
                      <a:pt x="70" y="230"/>
                      <a:pt x="69" y="22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3"/>
                      <a:pt x="38" y="0"/>
                      <a:pt x="34" y="0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">
                <a:extLst>
                  <a:ext uri="{FF2B5EF4-FFF2-40B4-BE49-F238E27FC236}">
                    <a16:creationId xmlns:a16="http://schemas.microsoft.com/office/drawing/2014/main" id="{63E64017-0982-48FE-BFE1-DAA53F8484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67514" y="1860551"/>
                <a:ext cx="66675" cy="165100"/>
              </a:xfrm>
              <a:custGeom>
                <a:avLst/>
                <a:gdLst>
                  <a:gd name="T0" fmla="*/ 0 w 16"/>
                  <a:gd name="T1" fmla="*/ 8 h 40"/>
                  <a:gd name="T2" fmla="*/ 0 w 16"/>
                  <a:gd name="T3" fmla="*/ 32 h 40"/>
                  <a:gd name="T4" fmla="*/ 8 w 16"/>
                  <a:gd name="T5" fmla="*/ 40 h 40"/>
                  <a:gd name="T6" fmla="*/ 16 w 16"/>
                  <a:gd name="T7" fmla="*/ 32 h 40"/>
                  <a:gd name="T8" fmla="*/ 16 w 16"/>
                  <a:gd name="T9" fmla="*/ 8 h 40"/>
                  <a:gd name="T10" fmla="*/ 8 w 16"/>
                  <a:gd name="T11" fmla="*/ 0 h 40"/>
                  <a:gd name="T12" fmla="*/ 0 w 16"/>
                  <a:gd name="T13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0">
                    <a:moveTo>
                      <a:pt x="0" y="8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4" y="40"/>
                      <a:pt x="8" y="40"/>
                    </a:cubicBezTo>
                    <a:cubicBezTo>
                      <a:pt x="13" y="40"/>
                      <a:pt x="16" y="36"/>
                      <a:pt x="16" y="3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T5">
              <a:extLst>
                <a:ext uri="{FF2B5EF4-FFF2-40B4-BE49-F238E27FC236}">
                  <a16:creationId xmlns:a16="http://schemas.microsoft.com/office/drawing/2014/main" id="{0B5D5686-D35A-4CEF-BBD8-C70BA01E9F74}"/>
                </a:ext>
              </a:extLst>
            </p:cNvPr>
            <p:cNvGrpSpPr/>
            <p:nvPr userDrawn="1"/>
          </p:nvGrpSpPr>
          <p:grpSpPr>
            <a:xfrm>
              <a:off x="5157789" y="2617788"/>
              <a:ext cx="388938" cy="1082675"/>
              <a:chOff x="5310189" y="2617788"/>
              <a:chExt cx="388938" cy="1082675"/>
            </a:xfrm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4951219E-785F-4DE7-923B-6F7C0FCE87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8614" y="3106738"/>
                <a:ext cx="65088" cy="350838"/>
              </a:xfrm>
              <a:custGeom>
                <a:avLst/>
                <a:gdLst>
                  <a:gd name="T0" fmla="*/ 0 w 16"/>
                  <a:gd name="T1" fmla="*/ 8 h 85"/>
                  <a:gd name="T2" fmla="*/ 0 w 16"/>
                  <a:gd name="T3" fmla="*/ 77 h 85"/>
                  <a:gd name="T4" fmla="*/ 8 w 16"/>
                  <a:gd name="T5" fmla="*/ 85 h 85"/>
                  <a:gd name="T6" fmla="*/ 16 w 16"/>
                  <a:gd name="T7" fmla="*/ 77 h 85"/>
                  <a:gd name="T8" fmla="*/ 16 w 16"/>
                  <a:gd name="T9" fmla="*/ 8 h 85"/>
                  <a:gd name="T10" fmla="*/ 8 w 16"/>
                  <a:gd name="T11" fmla="*/ 0 h 85"/>
                  <a:gd name="T12" fmla="*/ 0 w 16"/>
                  <a:gd name="T13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5">
                    <a:moveTo>
                      <a:pt x="0" y="8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0" y="81"/>
                      <a:pt x="3" y="85"/>
                      <a:pt x="8" y="85"/>
                    </a:cubicBezTo>
                    <a:cubicBezTo>
                      <a:pt x="12" y="85"/>
                      <a:pt x="16" y="81"/>
                      <a:pt x="16" y="7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144FEAE9-9A75-498C-A8F8-2D89AF15DC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0189" y="3370263"/>
                <a:ext cx="65088" cy="330200"/>
              </a:xfrm>
              <a:custGeom>
                <a:avLst/>
                <a:gdLst>
                  <a:gd name="T0" fmla="*/ 0 w 16"/>
                  <a:gd name="T1" fmla="*/ 8 h 80"/>
                  <a:gd name="T2" fmla="*/ 0 w 16"/>
                  <a:gd name="T3" fmla="*/ 72 h 80"/>
                  <a:gd name="T4" fmla="*/ 8 w 16"/>
                  <a:gd name="T5" fmla="*/ 80 h 80"/>
                  <a:gd name="T6" fmla="*/ 16 w 16"/>
                  <a:gd name="T7" fmla="*/ 72 h 80"/>
                  <a:gd name="T8" fmla="*/ 16 w 16"/>
                  <a:gd name="T9" fmla="*/ 8 h 80"/>
                  <a:gd name="T10" fmla="*/ 8 w 16"/>
                  <a:gd name="T11" fmla="*/ 0 h 80"/>
                  <a:gd name="T12" fmla="*/ 0 w 16"/>
                  <a:gd name="T13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0">
                    <a:moveTo>
                      <a:pt x="0" y="8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0" y="77"/>
                      <a:pt x="4" y="80"/>
                      <a:pt x="8" y="80"/>
                    </a:cubicBezTo>
                    <a:cubicBezTo>
                      <a:pt x="13" y="80"/>
                      <a:pt x="16" y="77"/>
                      <a:pt x="16" y="7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7774AE20-D9BB-4EB6-BA78-571F8EFC71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3852" y="2860676"/>
                <a:ext cx="242888" cy="152400"/>
              </a:xfrm>
              <a:custGeom>
                <a:avLst/>
                <a:gdLst>
                  <a:gd name="T0" fmla="*/ 0 w 59"/>
                  <a:gd name="T1" fmla="*/ 29 h 37"/>
                  <a:gd name="T2" fmla="*/ 8 w 59"/>
                  <a:gd name="T3" fmla="*/ 37 h 37"/>
                  <a:gd name="T4" fmla="*/ 16 w 59"/>
                  <a:gd name="T5" fmla="*/ 29 h 37"/>
                  <a:gd name="T6" fmla="*/ 30 w 59"/>
                  <a:gd name="T7" fmla="*/ 16 h 37"/>
                  <a:gd name="T8" fmla="*/ 43 w 59"/>
                  <a:gd name="T9" fmla="*/ 29 h 37"/>
                  <a:gd name="T10" fmla="*/ 51 w 59"/>
                  <a:gd name="T11" fmla="*/ 37 h 37"/>
                  <a:gd name="T12" fmla="*/ 59 w 59"/>
                  <a:gd name="T13" fmla="*/ 29 h 37"/>
                  <a:gd name="T14" fmla="*/ 30 w 59"/>
                  <a:gd name="T15" fmla="*/ 0 h 37"/>
                  <a:gd name="T16" fmla="*/ 0 w 59"/>
                  <a:gd name="T17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37">
                    <a:moveTo>
                      <a:pt x="0" y="29"/>
                    </a:moveTo>
                    <a:cubicBezTo>
                      <a:pt x="0" y="34"/>
                      <a:pt x="3" y="37"/>
                      <a:pt x="8" y="37"/>
                    </a:cubicBezTo>
                    <a:cubicBezTo>
                      <a:pt x="12" y="37"/>
                      <a:pt x="16" y="34"/>
                      <a:pt x="16" y="29"/>
                    </a:cubicBezTo>
                    <a:cubicBezTo>
                      <a:pt x="16" y="22"/>
                      <a:pt x="22" y="16"/>
                      <a:pt x="30" y="16"/>
                    </a:cubicBezTo>
                    <a:cubicBezTo>
                      <a:pt x="37" y="16"/>
                      <a:pt x="43" y="22"/>
                      <a:pt x="43" y="29"/>
                    </a:cubicBezTo>
                    <a:cubicBezTo>
                      <a:pt x="43" y="34"/>
                      <a:pt x="47" y="37"/>
                      <a:pt x="51" y="37"/>
                    </a:cubicBezTo>
                    <a:cubicBezTo>
                      <a:pt x="56" y="37"/>
                      <a:pt x="59" y="34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CD7C2622-518F-4B46-BC7A-9EFA83E4B8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9577" y="2617788"/>
                <a:ext cx="66675" cy="134938"/>
              </a:xfrm>
              <a:custGeom>
                <a:avLst/>
                <a:gdLst>
                  <a:gd name="T0" fmla="*/ 0 w 16"/>
                  <a:gd name="T1" fmla="*/ 8 h 33"/>
                  <a:gd name="T2" fmla="*/ 0 w 16"/>
                  <a:gd name="T3" fmla="*/ 25 h 33"/>
                  <a:gd name="T4" fmla="*/ 8 w 16"/>
                  <a:gd name="T5" fmla="*/ 33 h 33"/>
                  <a:gd name="T6" fmla="*/ 16 w 16"/>
                  <a:gd name="T7" fmla="*/ 25 h 33"/>
                  <a:gd name="T8" fmla="*/ 16 w 16"/>
                  <a:gd name="T9" fmla="*/ 8 h 33"/>
                  <a:gd name="T10" fmla="*/ 8 w 16"/>
                  <a:gd name="T11" fmla="*/ 0 h 33"/>
                  <a:gd name="T12" fmla="*/ 0 w 16"/>
                  <a:gd name="T13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0" y="8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3"/>
                      <a:pt x="8" y="33"/>
                    </a:cubicBezTo>
                    <a:cubicBezTo>
                      <a:pt x="12" y="33"/>
                      <a:pt x="16" y="29"/>
                      <a:pt x="16" y="25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906AAD5D-46C9-47BF-B7D2-F8DF7B0D64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4639" y="3028951"/>
                <a:ext cx="344488" cy="66675"/>
              </a:xfrm>
              <a:custGeom>
                <a:avLst/>
                <a:gdLst>
                  <a:gd name="T0" fmla="*/ 8 w 84"/>
                  <a:gd name="T1" fmla="*/ 0 h 16"/>
                  <a:gd name="T2" fmla="*/ 0 w 84"/>
                  <a:gd name="T3" fmla="*/ 8 h 16"/>
                  <a:gd name="T4" fmla="*/ 8 w 84"/>
                  <a:gd name="T5" fmla="*/ 16 h 16"/>
                  <a:gd name="T6" fmla="*/ 76 w 84"/>
                  <a:gd name="T7" fmla="*/ 16 h 16"/>
                  <a:gd name="T8" fmla="*/ 84 w 84"/>
                  <a:gd name="T9" fmla="*/ 8 h 16"/>
                  <a:gd name="T10" fmla="*/ 76 w 84"/>
                  <a:gd name="T11" fmla="*/ 0 h 16"/>
                  <a:gd name="T12" fmla="*/ 8 w 8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81" y="16"/>
                      <a:pt x="84" y="13"/>
                      <a:pt x="84" y="8"/>
                    </a:cubicBezTo>
                    <a:cubicBezTo>
                      <a:pt x="84" y="4"/>
                      <a:pt x="81" y="0"/>
                      <a:pt x="76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29">
                <a:extLst>
                  <a:ext uri="{FF2B5EF4-FFF2-40B4-BE49-F238E27FC236}">
                    <a16:creationId xmlns:a16="http://schemas.microsoft.com/office/drawing/2014/main" id="{11251CA7-0D27-45D5-9FA7-5123DCFF35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486402" y="2770188"/>
                <a:ext cx="73025" cy="73025"/>
              </a:xfrm>
              <a:prstGeom prst="ellipse">
                <a:avLst/>
              </a:pr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T1">
              <a:extLst>
                <a:ext uri="{FF2B5EF4-FFF2-40B4-BE49-F238E27FC236}">
                  <a16:creationId xmlns:a16="http://schemas.microsoft.com/office/drawing/2014/main" id="{1841F215-45E1-4B59-91A8-FA34B2673A55}"/>
                </a:ext>
              </a:extLst>
            </p:cNvPr>
            <p:cNvGrpSpPr/>
            <p:nvPr userDrawn="1"/>
          </p:nvGrpSpPr>
          <p:grpSpPr>
            <a:xfrm>
              <a:off x="6738939" y="2486026"/>
              <a:ext cx="431800" cy="1217612"/>
              <a:chOff x="6891339" y="2486026"/>
              <a:chExt cx="431800" cy="1217612"/>
            </a:xfrm>
          </p:grpSpPr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B07D7151-00DA-46A0-A390-E51990A214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91339" y="2581276"/>
                <a:ext cx="431800" cy="892175"/>
              </a:xfrm>
              <a:custGeom>
                <a:avLst/>
                <a:gdLst>
                  <a:gd name="T0" fmla="*/ 45 w 105"/>
                  <a:gd name="T1" fmla="*/ 7 h 217"/>
                  <a:gd name="T2" fmla="*/ 1 w 105"/>
                  <a:gd name="T3" fmla="*/ 207 h 217"/>
                  <a:gd name="T4" fmla="*/ 7 w 105"/>
                  <a:gd name="T5" fmla="*/ 216 h 217"/>
                  <a:gd name="T6" fmla="*/ 16 w 105"/>
                  <a:gd name="T7" fmla="*/ 210 h 217"/>
                  <a:gd name="T8" fmla="*/ 53 w 105"/>
                  <a:gd name="T9" fmla="*/ 46 h 217"/>
                  <a:gd name="T10" fmla="*/ 88 w 105"/>
                  <a:gd name="T11" fmla="*/ 209 h 217"/>
                  <a:gd name="T12" fmla="*/ 98 w 105"/>
                  <a:gd name="T13" fmla="*/ 215 h 217"/>
                  <a:gd name="T14" fmla="*/ 104 w 105"/>
                  <a:gd name="T15" fmla="*/ 206 h 217"/>
                  <a:gd name="T16" fmla="*/ 61 w 105"/>
                  <a:gd name="T17" fmla="*/ 7 h 217"/>
                  <a:gd name="T18" fmla="*/ 53 w 105"/>
                  <a:gd name="T19" fmla="*/ 0 h 217"/>
                  <a:gd name="T20" fmla="*/ 45 w 105"/>
                  <a:gd name="T21" fmla="*/ 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217">
                    <a:moveTo>
                      <a:pt x="45" y="7"/>
                    </a:moveTo>
                    <a:cubicBezTo>
                      <a:pt x="1" y="207"/>
                      <a:pt x="1" y="207"/>
                      <a:pt x="1" y="207"/>
                    </a:cubicBezTo>
                    <a:cubicBezTo>
                      <a:pt x="0" y="211"/>
                      <a:pt x="3" y="216"/>
                      <a:pt x="7" y="216"/>
                    </a:cubicBezTo>
                    <a:cubicBezTo>
                      <a:pt x="11" y="217"/>
                      <a:pt x="15" y="215"/>
                      <a:pt x="16" y="210"/>
                    </a:cubicBezTo>
                    <a:cubicBezTo>
                      <a:pt x="16" y="210"/>
                      <a:pt x="42" y="94"/>
                      <a:pt x="53" y="46"/>
                    </a:cubicBezTo>
                    <a:cubicBezTo>
                      <a:pt x="63" y="94"/>
                      <a:pt x="88" y="209"/>
                      <a:pt x="88" y="209"/>
                    </a:cubicBezTo>
                    <a:cubicBezTo>
                      <a:pt x="89" y="213"/>
                      <a:pt x="94" y="216"/>
                      <a:pt x="98" y="215"/>
                    </a:cubicBezTo>
                    <a:cubicBezTo>
                      <a:pt x="102" y="214"/>
                      <a:pt x="105" y="210"/>
                      <a:pt x="104" y="20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3"/>
                      <a:pt x="57" y="0"/>
                      <a:pt x="53" y="0"/>
                    </a:cubicBezTo>
                    <a:cubicBezTo>
                      <a:pt x="49" y="0"/>
                      <a:pt x="46" y="3"/>
                      <a:pt x="45" y="7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3D1E2786-CD9F-4F77-BE26-8C42E8ABBD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35789" y="3481388"/>
                <a:ext cx="66675" cy="222250"/>
              </a:xfrm>
              <a:custGeom>
                <a:avLst/>
                <a:gdLst>
                  <a:gd name="T0" fmla="*/ 0 w 16"/>
                  <a:gd name="T1" fmla="*/ 8 h 54"/>
                  <a:gd name="T2" fmla="*/ 0 w 16"/>
                  <a:gd name="T3" fmla="*/ 46 h 54"/>
                  <a:gd name="T4" fmla="*/ 8 w 16"/>
                  <a:gd name="T5" fmla="*/ 54 h 54"/>
                  <a:gd name="T6" fmla="*/ 16 w 16"/>
                  <a:gd name="T7" fmla="*/ 46 h 54"/>
                  <a:gd name="T8" fmla="*/ 16 w 16"/>
                  <a:gd name="T9" fmla="*/ 8 h 54"/>
                  <a:gd name="T10" fmla="*/ 8 w 16"/>
                  <a:gd name="T11" fmla="*/ 0 h 54"/>
                  <a:gd name="T12" fmla="*/ 0 w 16"/>
                  <a:gd name="T1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4">
                    <a:moveTo>
                      <a:pt x="0" y="8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50"/>
                      <a:pt x="4" y="54"/>
                      <a:pt x="8" y="54"/>
                    </a:cubicBezTo>
                    <a:cubicBezTo>
                      <a:pt x="13" y="54"/>
                      <a:pt x="16" y="50"/>
                      <a:pt x="16" y="4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61EDDF1B-7939-4756-A972-CA5CDBF5AD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15189" y="3481388"/>
                <a:ext cx="66675" cy="222250"/>
              </a:xfrm>
              <a:custGeom>
                <a:avLst/>
                <a:gdLst>
                  <a:gd name="T0" fmla="*/ 0 w 16"/>
                  <a:gd name="T1" fmla="*/ 8 h 54"/>
                  <a:gd name="T2" fmla="*/ 0 w 16"/>
                  <a:gd name="T3" fmla="*/ 46 h 54"/>
                  <a:gd name="T4" fmla="*/ 8 w 16"/>
                  <a:gd name="T5" fmla="*/ 54 h 54"/>
                  <a:gd name="T6" fmla="*/ 16 w 16"/>
                  <a:gd name="T7" fmla="*/ 46 h 54"/>
                  <a:gd name="T8" fmla="*/ 16 w 16"/>
                  <a:gd name="T9" fmla="*/ 8 h 54"/>
                  <a:gd name="T10" fmla="*/ 8 w 16"/>
                  <a:gd name="T11" fmla="*/ 0 h 54"/>
                  <a:gd name="T12" fmla="*/ 0 w 16"/>
                  <a:gd name="T1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4">
                    <a:moveTo>
                      <a:pt x="0" y="8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50"/>
                      <a:pt x="3" y="54"/>
                      <a:pt x="8" y="54"/>
                    </a:cubicBezTo>
                    <a:cubicBezTo>
                      <a:pt x="12" y="54"/>
                      <a:pt x="16" y="50"/>
                      <a:pt x="16" y="4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30">
                <a:extLst>
                  <a:ext uri="{FF2B5EF4-FFF2-40B4-BE49-F238E27FC236}">
                    <a16:creationId xmlns:a16="http://schemas.microsoft.com/office/drawing/2014/main" id="{216F331E-83D6-43E5-8C8B-825D19CE9B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072314" y="2486026"/>
                <a:ext cx="73025" cy="77788"/>
              </a:xfrm>
              <a:prstGeom prst="ellipse">
                <a:avLst/>
              </a:pr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T3">
              <a:extLst>
                <a:ext uri="{FF2B5EF4-FFF2-40B4-BE49-F238E27FC236}">
                  <a16:creationId xmlns:a16="http://schemas.microsoft.com/office/drawing/2014/main" id="{2476DFE1-A322-4130-9ABC-8E3B1C52EBBE}"/>
                </a:ext>
              </a:extLst>
            </p:cNvPr>
            <p:cNvGrpSpPr/>
            <p:nvPr userDrawn="1"/>
          </p:nvGrpSpPr>
          <p:grpSpPr>
            <a:xfrm>
              <a:off x="5916614" y="1700213"/>
              <a:ext cx="542926" cy="2003426"/>
              <a:chOff x="6069014" y="1700213"/>
              <a:chExt cx="542926" cy="2003426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D885EB1E-8D39-4C0A-9433-4BC74522F3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2202" y="2354263"/>
                <a:ext cx="65088" cy="415925"/>
              </a:xfrm>
              <a:custGeom>
                <a:avLst/>
                <a:gdLst>
                  <a:gd name="T0" fmla="*/ 0 w 16"/>
                  <a:gd name="T1" fmla="*/ 8 h 101"/>
                  <a:gd name="T2" fmla="*/ 0 w 16"/>
                  <a:gd name="T3" fmla="*/ 93 h 101"/>
                  <a:gd name="T4" fmla="*/ 8 w 16"/>
                  <a:gd name="T5" fmla="*/ 101 h 101"/>
                  <a:gd name="T6" fmla="*/ 16 w 16"/>
                  <a:gd name="T7" fmla="*/ 93 h 101"/>
                  <a:gd name="T8" fmla="*/ 16 w 16"/>
                  <a:gd name="T9" fmla="*/ 8 h 101"/>
                  <a:gd name="T10" fmla="*/ 8 w 16"/>
                  <a:gd name="T11" fmla="*/ 0 h 101"/>
                  <a:gd name="T12" fmla="*/ 0 w 16"/>
                  <a:gd name="T13" fmla="*/ 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01">
                    <a:moveTo>
                      <a:pt x="0" y="8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7"/>
                      <a:pt x="4" y="101"/>
                      <a:pt x="8" y="101"/>
                    </a:cubicBezTo>
                    <a:cubicBezTo>
                      <a:pt x="13" y="101"/>
                      <a:pt x="16" y="97"/>
                      <a:pt x="16" y="93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A4F0D2DE-42CF-47C7-B160-CFD424ECE3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38902" y="2354263"/>
                <a:ext cx="66675" cy="415925"/>
              </a:xfrm>
              <a:custGeom>
                <a:avLst/>
                <a:gdLst>
                  <a:gd name="T0" fmla="*/ 0 w 16"/>
                  <a:gd name="T1" fmla="*/ 8 h 101"/>
                  <a:gd name="T2" fmla="*/ 0 w 16"/>
                  <a:gd name="T3" fmla="*/ 93 h 101"/>
                  <a:gd name="T4" fmla="*/ 8 w 16"/>
                  <a:gd name="T5" fmla="*/ 101 h 101"/>
                  <a:gd name="T6" fmla="*/ 16 w 16"/>
                  <a:gd name="T7" fmla="*/ 93 h 101"/>
                  <a:gd name="T8" fmla="*/ 16 w 16"/>
                  <a:gd name="T9" fmla="*/ 8 h 101"/>
                  <a:gd name="T10" fmla="*/ 8 w 16"/>
                  <a:gd name="T11" fmla="*/ 0 h 101"/>
                  <a:gd name="T12" fmla="*/ 0 w 16"/>
                  <a:gd name="T13" fmla="*/ 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01">
                    <a:moveTo>
                      <a:pt x="0" y="8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7"/>
                      <a:pt x="4" y="101"/>
                      <a:pt x="8" y="101"/>
                    </a:cubicBezTo>
                    <a:cubicBezTo>
                      <a:pt x="13" y="101"/>
                      <a:pt x="16" y="97"/>
                      <a:pt x="16" y="93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98B32CD-EE6E-438B-B33E-BA1D2CD848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9014" y="2974976"/>
                <a:ext cx="66675" cy="728663"/>
              </a:xfrm>
              <a:custGeom>
                <a:avLst/>
                <a:gdLst>
                  <a:gd name="T0" fmla="*/ 0 w 16"/>
                  <a:gd name="T1" fmla="*/ 8 h 177"/>
                  <a:gd name="T2" fmla="*/ 0 w 16"/>
                  <a:gd name="T3" fmla="*/ 169 h 177"/>
                  <a:gd name="T4" fmla="*/ 8 w 16"/>
                  <a:gd name="T5" fmla="*/ 177 h 177"/>
                  <a:gd name="T6" fmla="*/ 16 w 16"/>
                  <a:gd name="T7" fmla="*/ 169 h 177"/>
                  <a:gd name="T8" fmla="*/ 16 w 16"/>
                  <a:gd name="T9" fmla="*/ 8 h 177"/>
                  <a:gd name="T10" fmla="*/ 8 w 16"/>
                  <a:gd name="T11" fmla="*/ 0 h 177"/>
                  <a:gd name="T12" fmla="*/ 0 w 16"/>
                  <a:gd name="T13" fmla="*/ 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77">
                    <a:moveTo>
                      <a:pt x="0" y="8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3"/>
                      <a:pt x="4" y="177"/>
                      <a:pt x="8" y="177"/>
                    </a:cubicBezTo>
                    <a:cubicBezTo>
                      <a:pt x="12" y="177"/>
                      <a:pt x="16" y="173"/>
                      <a:pt x="16" y="16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809D7769-29BC-4403-8331-6D60E7A795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2839" y="1943101"/>
                <a:ext cx="287338" cy="315913"/>
              </a:xfrm>
              <a:custGeom>
                <a:avLst/>
                <a:gdLst>
                  <a:gd name="T0" fmla="*/ 0 w 70"/>
                  <a:gd name="T1" fmla="*/ 69 h 77"/>
                  <a:gd name="T2" fmla="*/ 8 w 70"/>
                  <a:gd name="T3" fmla="*/ 77 h 77"/>
                  <a:gd name="T4" fmla="*/ 16 w 70"/>
                  <a:gd name="T5" fmla="*/ 69 h 77"/>
                  <a:gd name="T6" fmla="*/ 35 w 70"/>
                  <a:gd name="T7" fmla="*/ 16 h 77"/>
                  <a:gd name="T8" fmla="*/ 54 w 70"/>
                  <a:gd name="T9" fmla="*/ 69 h 77"/>
                  <a:gd name="T10" fmla="*/ 62 w 70"/>
                  <a:gd name="T11" fmla="*/ 77 h 77"/>
                  <a:gd name="T12" fmla="*/ 70 w 70"/>
                  <a:gd name="T13" fmla="*/ 69 h 77"/>
                  <a:gd name="T14" fmla="*/ 35 w 70"/>
                  <a:gd name="T15" fmla="*/ 0 h 77"/>
                  <a:gd name="T16" fmla="*/ 0 w 70"/>
                  <a:gd name="T17" fmla="*/ 6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7">
                    <a:moveTo>
                      <a:pt x="0" y="69"/>
                    </a:moveTo>
                    <a:cubicBezTo>
                      <a:pt x="0" y="73"/>
                      <a:pt x="4" y="77"/>
                      <a:pt x="8" y="77"/>
                    </a:cubicBezTo>
                    <a:cubicBezTo>
                      <a:pt x="13" y="77"/>
                      <a:pt x="16" y="73"/>
                      <a:pt x="16" y="69"/>
                    </a:cubicBezTo>
                    <a:cubicBezTo>
                      <a:pt x="16" y="37"/>
                      <a:pt x="28" y="16"/>
                      <a:pt x="35" y="16"/>
                    </a:cubicBezTo>
                    <a:cubicBezTo>
                      <a:pt x="42" y="16"/>
                      <a:pt x="54" y="37"/>
                      <a:pt x="54" y="69"/>
                    </a:cubicBezTo>
                    <a:cubicBezTo>
                      <a:pt x="54" y="73"/>
                      <a:pt x="57" y="77"/>
                      <a:pt x="62" y="77"/>
                    </a:cubicBezTo>
                    <a:cubicBezTo>
                      <a:pt x="66" y="77"/>
                      <a:pt x="70" y="73"/>
                      <a:pt x="70" y="69"/>
                    </a:cubicBezTo>
                    <a:cubicBezTo>
                      <a:pt x="70" y="29"/>
                      <a:pt x="55" y="0"/>
                      <a:pt x="35" y="0"/>
                    </a:cubicBezTo>
                    <a:cubicBezTo>
                      <a:pt x="15" y="0"/>
                      <a:pt x="0" y="29"/>
                      <a:pt x="0" y="69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B33B59A6-DBA9-480A-9E37-27D999BDE1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8864" y="2271713"/>
                <a:ext cx="406400" cy="66675"/>
              </a:xfrm>
              <a:custGeom>
                <a:avLst/>
                <a:gdLst>
                  <a:gd name="T0" fmla="*/ 8 w 99"/>
                  <a:gd name="T1" fmla="*/ 0 h 16"/>
                  <a:gd name="T2" fmla="*/ 0 w 99"/>
                  <a:gd name="T3" fmla="*/ 8 h 16"/>
                  <a:gd name="T4" fmla="*/ 8 w 99"/>
                  <a:gd name="T5" fmla="*/ 16 h 16"/>
                  <a:gd name="T6" fmla="*/ 91 w 99"/>
                  <a:gd name="T7" fmla="*/ 16 h 16"/>
                  <a:gd name="T8" fmla="*/ 99 w 99"/>
                  <a:gd name="T9" fmla="*/ 8 h 16"/>
                  <a:gd name="T10" fmla="*/ 91 w 99"/>
                  <a:gd name="T11" fmla="*/ 0 h 16"/>
                  <a:gd name="T12" fmla="*/ 8 w 9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5" y="16"/>
                      <a:pt x="99" y="13"/>
                      <a:pt x="99" y="8"/>
                    </a:cubicBezTo>
                    <a:cubicBezTo>
                      <a:pt x="99" y="4"/>
                      <a:pt x="95" y="0"/>
                      <a:pt x="91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42079E20-0E78-4234-B4F0-3A195F3E77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6952" y="2770188"/>
                <a:ext cx="144463" cy="196850"/>
              </a:xfrm>
              <a:custGeom>
                <a:avLst/>
                <a:gdLst>
                  <a:gd name="T0" fmla="*/ 19 w 35"/>
                  <a:gd name="T1" fmla="*/ 5 h 48"/>
                  <a:gd name="T2" fmla="*/ 2 w 35"/>
                  <a:gd name="T3" fmla="*/ 35 h 48"/>
                  <a:gd name="T4" fmla="*/ 5 w 35"/>
                  <a:gd name="T5" fmla="*/ 46 h 48"/>
                  <a:gd name="T6" fmla="*/ 16 w 35"/>
                  <a:gd name="T7" fmla="*/ 43 h 48"/>
                  <a:gd name="T8" fmla="*/ 33 w 35"/>
                  <a:gd name="T9" fmla="*/ 13 h 48"/>
                  <a:gd name="T10" fmla="*/ 29 w 35"/>
                  <a:gd name="T11" fmla="*/ 2 h 48"/>
                  <a:gd name="T12" fmla="*/ 19 w 35"/>
                  <a:gd name="T13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8">
                    <a:moveTo>
                      <a:pt x="19" y="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0" y="39"/>
                      <a:pt x="1" y="44"/>
                      <a:pt x="5" y="46"/>
                    </a:cubicBezTo>
                    <a:cubicBezTo>
                      <a:pt x="9" y="48"/>
                      <a:pt x="14" y="47"/>
                      <a:pt x="16" y="4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5" y="9"/>
                      <a:pt x="33" y="4"/>
                      <a:pt x="29" y="2"/>
                    </a:cubicBezTo>
                    <a:cubicBezTo>
                      <a:pt x="26" y="0"/>
                      <a:pt x="21" y="1"/>
                      <a:pt x="19" y="5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14226963-5F4A-406A-A3D2-E5883BC6C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7477" y="2770188"/>
                <a:ext cx="144463" cy="196850"/>
              </a:xfrm>
              <a:custGeom>
                <a:avLst/>
                <a:gdLst>
                  <a:gd name="T0" fmla="*/ 5 w 35"/>
                  <a:gd name="T1" fmla="*/ 2 h 48"/>
                  <a:gd name="T2" fmla="*/ 2 w 35"/>
                  <a:gd name="T3" fmla="*/ 13 h 48"/>
                  <a:gd name="T4" fmla="*/ 18 w 35"/>
                  <a:gd name="T5" fmla="*/ 43 h 48"/>
                  <a:gd name="T6" fmla="*/ 29 w 35"/>
                  <a:gd name="T7" fmla="*/ 46 h 48"/>
                  <a:gd name="T8" fmla="*/ 32 w 35"/>
                  <a:gd name="T9" fmla="*/ 35 h 48"/>
                  <a:gd name="T10" fmla="*/ 16 w 35"/>
                  <a:gd name="T11" fmla="*/ 5 h 48"/>
                  <a:gd name="T12" fmla="*/ 5 w 35"/>
                  <a:gd name="T1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8">
                    <a:moveTo>
                      <a:pt x="5" y="2"/>
                    </a:moveTo>
                    <a:cubicBezTo>
                      <a:pt x="1" y="4"/>
                      <a:pt x="0" y="9"/>
                      <a:pt x="2" y="1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1" y="47"/>
                      <a:pt x="26" y="48"/>
                      <a:pt x="29" y="46"/>
                    </a:cubicBezTo>
                    <a:cubicBezTo>
                      <a:pt x="33" y="44"/>
                      <a:pt x="35" y="39"/>
                      <a:pt x="32" y="3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1"/>
                      <a:pt x="9" y="0"/>
                      <a:pt x="5" y="2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C52AC0D3-FC28-44FA-A685-525C00F3F2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9352" y="1700213"/>
                <a:ext cx="168275" cy="127000"/>
              </a:xfrm>
              <a:custGeom>
                <a:avLst/>
                <a:gdLst>
                  <a:gd name="T0" fmla="*/ 9 w 41"/>
                  <a:gd name="T1" fmla="*/ 0 h 31"/>
                  <a:gd name="T2" fmla="*/ 0 w 41"/>
                  <a:gd name="T3" fmla="*/ 6 h 31"/>
                  <a:gd name="T4" fmla="*/ 1 w 41"/>
                  <a:gd name="T5" fmla="*/ 10 h 31"/>
                  <a:gd name="T6" fmla="*/ 4 w 41"/>
                  <a:gd name="T7" fmla="*/ 11 h 31"/>
                  <a:gd name="T8" fmla="*/ 20 w 41"/>
                  <a:gd name="T9" fmla="*/ 26 h 31"/>
                  <a:gd name="T10" fmla="*/ 20 w 41"/>
                  <a:gd name="T11" fmla="*/ 27 h 31"/>
                  <a:gd name="T12" fmla="*/ 27 w 41"/>
                  <a:gd name="T13" fmla="*/ 31 h 31"/>
                  <a:gd name="T14" fmla="*/ 40 w 41"/>
                  <a:gd name="T15" fmla="*/ 16 h 31"/>
                  <a:gd name="T16" fmla="*/ 39 w 41"/>
                  <a:gd name="T17" fmla="*/ 12 h 31"/>
                  <a:gd name="T18" fmla="*/ 35 w 41"/>
                  <a:gd name="T19" fmla="*/ 13 h 31"/>
                  <a:gd name="T20" fmla="*/ 31 w 41"/>
                  <a:gd name="T21" fmla="*/ 14 h 31"/>
                  <a:gd name="T22" fmla="*/ 19 w 41"/>
                  <a:gd name="T23" fmla="*/ 5 h 31"/>
                  <a:gd name="T24" fmla="*/ 9 w 41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1">
                    <a:moveTo>
                      <a:pt x="9" y="0"/>
                    </a:moveTo>
                    <a:cubicBezTo>
                      <a:pt x="4" y="1"/>
                      <a:pt x="1" y="6"/>
                      <a:pt x="0" y="6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1" y="11"/>
                      <a:pt x="3" y="11"/>
                      <a:pt x="4" y="11"/>
                    </a:cubicBezTo>
                    <a:cubicBezTo>
                      <a:pt x="9" y="9"/>
                      <a:pt x="12" y="14"/>
                      <a:pt x="20" y="2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3" y="31"/>
                      <a:pt x="25" y="31"/>
                      <a:pt x="27" y="31"/>
                    </a:cubicBezTo>
                    <a:cubicBezTo>
                      <a:pt x="33" y="30"/>
                      <a:pt x="39" y="20"/>
                      <a:pt x="40" y="16"/>
                    </a:cubicBezTo>
                    <a:cubicBezTo>
                      <a:pt x="41" y="15"/>
                      <a:pt x="40" y="13"/>
                      <a:pt x="39" y="12"/>
                    </a:cubicBezTo>
                    <a:cubicBezTo>
                      <a:pt x="38" y="11"/>
                      <a:pt x="36" y="12"/>
                      <a:pt x="35" y="13"/>
                    </a:cubicBezTo>
                    <a:cubicBezTo>
                      <a:pt x="33" y="14"/>
                      <a:pt x="32" y="14"/>
                      <a:pt x="31" y="14"/>
                    </a:cubicBezTo>
                    <a:cubicBezTo>
                      <a:pt x="28" y="14"/>
                      <a:pt x="24" y="10"/>
                      <a:pt x="19" y="5"/>
                    </a:cubicBezTo>
                    <a:cubicBezTo>
                      <a:pt x="16" y="1"/>
                      <a:pt x="13" y="0"/>
                      <a:pt x="9" y="0"/>
                    </a:cubicBezTo>
                    <a:close/>
                  </a:path>
                </a:pathLst>
              </a:cu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1">
                <a:extLst>
                  <a:ext uri="{FF2B5EF4-FFF2-40B4-BE49-F238E27FC236}">
                    <a16:creationId xmlns:a16="http://schemas.microsoft.com/office/drawing/2014/main" id="{FEC3A1C0-6741-4712-B90A-08EB28C35F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296027" y="1843088"/>
                <a:ext cx="77788" cy="79375"/>
              </a:xfrm>
              <a:prstGeom prst="ellipse">
                <a:avLst/>
              </a:prstGeom>
              <a:solidFill>
                <a:srgbClr val="7C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Z">
              <a:extLst>
                <a:ext uri="{FF2B5EF4-FFF2-40B4-BE49-F238E27FC236}">
                  <a16:creationId xmlns:a16="http://schemas.microsoft.com/office/drawing/2014/main" id="{64936D73-FD08-4575-97A8-F9F0AFCF98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4339" y="3786188"/>
              <a:ext cx="742950" cy="865188"/>
            </a:xfrm>
            <a:custGeom>
              <a:avLst/>
              <a:gdLst>
                <a:gd name="T0" fmla="*/ 179 w 181"/>
                <a:gd name="T1" fmla="*/ 0 h 210"/>
                <a:gd name="T2" fmla="*/ 41 w 181"/>
                <a:gd name="T3" fmla="*/ 198 h 210"/>
                <a:gd name="T4" fmla="*/ 127 w 181"/>
                <a:gd name="T5" fmla="*/ 198 h 210"/>
                <a:gd name="T6" fmla="*/ 157 w 181"/>
                <a:gd name="T7" fmla="*/ 189 h 210"/>
                <a:gd name="T8" fmla="*/ 176 w 181"/>
                <a:gd name="T9" fmla="*/ 154 h 210"/>
                <a:gd name="T10" fmla="*/ 181 w 181"/>
                <a:gd name="T11" fmla="*/ 154 h 210"/>
                <a:gd name="T12" fmla="*/ 171 w 181"/>
                <a:gd name="T13" fmla="*/ 210 h 210"/>
                <a:gd name="T14" fmla="*/ 0 w 181"/>
                <a:gd name="T15" fmla="*/ 210 h 210"/>
                <a:gd name="T16" fmla="*/ 0 w 181"/>
                <a:gd name="T17" fmla="*/ 205 h 210"/>
                <a:gd name="T18" fmla="*/ 135 w 181"/>
                <a:gd name="T19" fmla="*/ 12 h 210"/>
                <a:gd name="T20" fmla="*/ 68 w 181"/>
                <a:gd name="T21" fmla="*/ 12 h 210"/>
                <a:gd name="T22" fmla="*/ 43 w 181"/>
                <a:gd name="T23" fmla="*/ 16 h 210"/>
                <a:gd name="T24" fmla="*/ 32 w 181"/>
                <a:gd name="T25" fmla="*/ 26 h 210"/>
                <a:gd name="T26" fmla="*/ 25 w 181"/>
                <a:gd name="T27" fmla="*/ 52 h 210"/>
                <a:gd name="T28" fmla="*/ 19 w 181"/>
                <a:gd name="T29" fmla="*/ 52 h 210"/>
                <a:gd name="T30" fmla="*/ 23 w 181"/>
                <a:gd name="T31" fmla="*/ 0 h 210"/>
                <a:gd name="T32" fmla="*/ 179 w 181"/>
                <a:gd name="T3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210">
                  <a:moveTo>
                    <a:pt x="179" y="0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40" y="198"/>
                    <a:pt x="150" y="195"/>
                    <a:pt x="157" y="189"/>
                  </a:cubicBezTo>
                  <a:cubicBezTo>
                    <a:pt x="164" y="183"/>
                    <a:pt x="171" y="171"/>
                    <a:pt x="176" y="154"/>
                  </a:cubicBezTo>
                  <a:cubicBezTo>
                    <a:pt x="181" y="154"/>
                    <a:pt x="181" y="154"/>
                    <a:pt x="181" y="154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56" y="12"/>
                    <a:pt x="48" y="13"/>
                    <a:pt x="43" y="16"/>
                  </a:cubicBezTo>
                  <a:cubicBezTo>
                    <a:pt x="38" y="18"/>
                    <a:pt x="34" y="22"/>
                    <a:pt x="32" y="26"/>
                  </a:cubicBezTo>
                  <a:cubicBezTo>
                    <a:pt x="29" y="31"/>
                    <a:pt x="27" y="40"/>
                    <a:pt x="25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004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U">
              <a:extLst>
                <a:ext uri="{FF2B5EF4-FFF2-40B4-BE49-F238E27FC236}">
                  <a16:creationId xmlns:a16="http://schemas.microsoft.com/office/drawing/2014/main" id="{FDC0EF03-3A1A-4B93-8E92-CEAA57E30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0139" y="4005263"/>
              <a:ext cx="514350" cy="473075"/>
            </a:xfrm>
            <a:custGeom>
              <a:avLst/>
              <a:gdLst>
                <a:gd name="T0" fmla="*/ 106 w 125"/>
                <a:gd name="T1" fmla="*/ 0 h 115"/>
                <a:gd name="T2" fmla="*/ 106 w 125"/>
                <a:gd name="T3" fmla="*/ 68 h 115"/>
                <a:gd name="T4" fmla="*/ 107 w 125"/>
                <a:gd name="T5" fmla="*/ 91 h 115"/>
                <a:gd name="T6" fmla="*/ 110 w 125"/>
                <a:gd name="T7" fmla="*/ 97 h 115"/>
                <a:gd name="T8" fmla="*/ 115 w 125"/>
                <a:gd name="T9" fmla="*/ 99 h 115"/>
                <a:gd name="T10" fmla="*/ 123 w 125"/>
                <a:gd name="T11" fmla="*/ 97 h 115"/>
                <a:gd name="T12" fmla="*/ 125 w 125"/>
                <a:gd name="T13" fmla="*/ 101 h 115"/>
                <a:gd name="T14" fmla="*/ 91 w 125"/>
                <a:gd name="T15" fmla="*/ 115 h 115"/>
                <a:gd name="T16" fmla="*/ 86 w 125"/>
                <a:gd name="T17" fmla="*/ 115 h 115"/>
                <a:gd name="T18" fmla="*/ 86 w 125"/>
                <a:gd name="T19" fmla="*/ 92 h 115"/>
                <a:gd name="T20" fmla="*/ 64 w 125"/>
                <a:gd name="T21" fmla="*/ 111 h 115"/>
                <a:gd name="T22" fmla="*/ 48 w 125"/>
                <a:gd name="T23" fmla="*/ 115 h 115"/>
                <a:gd name="T24" fmla="*/ 32 w 125"/>
                <a:gd name="T25" fmla="*/ 110 h 115"/>
                <a:gd name="T26" fmla="*/ 22 w 125"/>
                <a:gd name="T27" fmla="*/ 96 h 115"/>
                <a:gd name="T28" fmla="*/ 19 w 125"/>
                <a:gd name="T29" fmla="*/ 71 h 115"/>
                <a:gd name="T30" fmla="*/ 19 w 125"/>
                <a:gd name="T31" fmla="*/ 21 h 115"/>
                <a:gd name="T32" fmla="*/ 18 w 125"/>
                <a:gd name="T33" fmla="*/ 10 h 115"/>
                <a:gd name="T34" fmla="*/ 13 w 125"/>
                <a:gd name="T35" fmla="*/ 6 h 115"/>
                <a:gd name="T36" fmla="*/ 0 w 125"/>
                <a:gd name="T37" fmla="*/ 4 h 115"/>
                <a:gd name="T38" fmla="*/ 0 w 125"/>
                <a:gd name="T39" fmla="*/ 0 h 115"/>
                <a:gd name="T40" fmla="*/ 40 w 125"/>
                <a:gd name="T41" fmla="*/ 0 h 115"/>
                <a:gd name="T42" fmla="*/ 40 w 125"/>
                <a:gd name="T43" fmla="*/ 75 h 115"/>
                <a:gd name="T44" fmla="*/ 45 w 125"/>
                <a:gd name="T45" fmla="*/ 95 h 115"/>
                <a:gd name="T46" fmla="*/ 58 w 125"/>
                <a:gd name="T47" fmla="*/ 100 h 115"/>
                <a:gd name="T48" fmla="*/ 70 w 125"/>
                <a:gd name="T49" fmla="*/ 97 h 115"/>
                <a:gd name="T50" fmla="*/ 86 w 125"/>
                <a:gd name="T51" fmla="*/ 84 h 115"/>
                <a:gd name="T52" fmla="*/ 86 w 125"/>
                <a:gd name="T53" fmla="*/ 21 h 115"/>
                <a:gd name="T54" fmla="*/ 82 w 125"/>
                <a:gd name="T55" fmla="*/ 8 h 115"/>
                <a:gd name="T56" fmla="*/ 68 w 125"/>
                <a:gd name="T57" fmla="*/ 4 h 115"/>
                <a:gd name="T58" fmla="*/ 68 w 125"/>
                <a:gd name="T59" fmla="*/ 0 h 115"/>
                <a:gd name="T60" fmla="*/ 106 w 125"/>
                <a:gd name="T6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115">
                  <a:moveTo>
                    <a:pt x="106" y="0"/>
                  </a:moveTo>
                  <a:cubicBezTo>
                    <a:pt x="106" y="68"/>
                    <a:pt x="106" y="68"/>
                    <a:pt x="106" y="68"/>
                  </a:cubicBezTo>
                  <a:cubicBezTo>
                    <a:pt x="106" y="81"/>
                    <a:pt x="107" y="88"/>
                    <a:pt x="107" y="91"/>
                  </a:cubicBezTo>
                  <a:cubicBezTo>
                    <a:pt x="108" y="94"/>
                    <a:pt x="109" y="96"/>
                    <a:pt x="110" y="97"/>
                  </a:cubicBezTo>
                  <a:cubicBezTo>
                    <a:pt x="111" y="98"/>
                    <a:pt x="113" y="99"/>
                    <a:pt x="115" y="99"/>
                  </a:cubicBezTo>
                  <a:cubicBezTo>
                    <a:pt x="117" y="99"/>
                    <a:pt x="120" y="98"/>
                    <a:pt x="123" y="97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76" y="102"/>
                    <a:pt x="69" y="108"/>
                    <a:pt x="64" y="111"/>
                  </a:cubicBezTo>
                  <a:cubicBezTo>
                    <a:pt x="59" y="114"/>
                    <a:pt x="54" y="115"/>
                    <a:pt x="48" y="115"/>
                  </a:cubicBezTo>
                  <a:cubicBezTo>
                    <a:pt x="42" y="115"/>
                    <a:pt x="36" y="113"/>
                    <a:pt x="32" y="110"/>
                  </a:cubicBezTo>
                  <a:cubicBezTo>
                    <a:pt x="27" y="106"/>
                    <a:pt x="24" y="101"/>
                    <a:pt x="22" y="96"/>
                  </a:cubicBezTo>
                  <a:cubicBezTo>
                    <a:pt x="20" y="90"/>
                    <a:pt x="19" y="82"/>
                    <a:pt x="19" y="7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16"/>
                    <a:pt x="19" y="12"/>
                    <a:pt x="18" y="10"/>
                  </a:cubicBezTo>
                  <a:cubicBezTo>
                    <a:pt x="17" y="8"/>
                    <a:pt x="15" y="7"/>
                    <a:pt x="13" y="6"/>
                  </a:cubicBezTo>
                  <a:cubicBezTo>
                    <a:pt x="10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85"/>
                    <a:pt x="41" y="92"/>
                    <a:pt x="45" y="95"/>
                  </a:cubicBezTo>
                  <a:cubicBezTo>
                    <a:pt x="49" y="99"/>
                    <a:pt x="53" y="100"/>
                    <a:pt x="58" y="100"/>
                  </a:cubicBezTo>
                  <a:cubicBezTo>
                    <a:pt x="62" y="100"/>
                    <a:pt x="66" y="99"/>
                    <a:pt x="70" y="97"/>
                  </a:cubicBezTo>
                  <a:cubicBezTo>
                    <a:pt x="75" y="95"/>
                    <a:pt x="80" y="91"/>
                    <a:pt x="86" y="84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14"/>
                    <a:pt x="85" y="10"/>
                    <a:pt x="82" y="8"/>
                  </a:cubicBezTo>
                  <a:cubicBezTo>
                    <a:pt x="80" y="5"/>
                    <a:pt x="75" y="4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004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">
              <a:extLst>
                <a:ext uri="{FF2B5EF4-FFF2-40B4-BE49-F238E27FC236}">
                  <a16:creationId xmlns:a16="http://schemas.microsoft.com/office/drawing/2014/main" id="{1BDD7659-721E-4B07-B71E-FD79225310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5602" y="3852863"/>
              <a:ext cx="279400" cy="620713"/>
            </a:xfrm>
            <a:custGeom>
              <a:avLst/>
              <a:gdLst>
                <a:gd name="T0" fmla="*/ 38 w 68"/>
                <a:gd name="T1" fmla="*/ 0 h 151"/>
                <a:gd name="T2" fmla="*/ 38 w 68"/>
                <a:gd name="T3" fmla="*/ 37 h 151"/>
                <a:gd name="T4" fmla="*/ 64 w 68"/>
                <a:gd name="T5" fmla="*/ 37 h 151"/>
                <a:gd name="T6" fmla="*/ 64 w 68"/>
                <a:gd name="T7" fmla="*/ 45 h 151"/>
                <a:gd name="T8" fmla="*/ 38 w 68"/>
                <a:gd name="T9" fmla="*/ 45 h 151"/>
                <a:gd name="T10" fmla="*/ 38 w 68"/>
                <a:gd name="T11" fmla="*/ 118 h 151"/>
                <a:gd name="T12" fmla="*/ 41 w 68"/>
                <a:gd name="T13" fmla="*/ 133 h 151"/>
                <a:gd name="T14" fmla="*/ 49 w 68"/>
                <a:gd name="T15" fmla="*/ 136 h 151"/>
                <a:gd name="T16" fmla="*/ 57 w 68"/>
                <a:gd name="T17" fmla="*/ 134 h 151"/>
                <a:gd name="T18" fmla="*/ 63 w 68"/>
                <a:gd name="T19" fmla="*/ 127 h 151"/>
                <a:gd name="T20" fmla="*/ 68 w 68"/>
                <a:gd name="T21" fmla="*/ 127 h 151"/>
                <a:gd name="T22" fmla="*/ 55 w 68"/>
                <a:gd name="T23" fmla="*/ 145 h 151"/>
                <a:gd name="T24" fmla="*/ 39 w 68"/>
                <a:gd name="T25" fmla="*/ 151 h 151"/>
                <a:gd name="T26" fmla="*/ 28 w 68"/>
                <a:gd name="T27" fmla="*/ 148 h 151"/>
                <a:gd name="T28" fmla="*/ 20 w 68"/>
                <a:gd name="T29" fmla="*/ 139 h 151"/>
                <a:gd name="T30" fmla="*/ 18 w 68"/>
                <a:gd name="T31" fmla="*/ 121 h 151"/>
                <a:gd name="T32" fmla="*/ 18 w 68"/>
                <a:gd name="T33" fmla="*/ 45 h 151"/>
                <a:gd name="T34" fmla="*/ 0 w 68"/>
                <a:gd name="T35" fmla="*/ 45 h 151"/>
                <a:gd name="T36" fmla="*/ 0 w 68"/>
                <a:gd name="T37" fmla="*/ 41 h 151"/>
                <a:gd name="T38" fmla="*/ 14 w 68"/>
                <a:gd name="T39" fmla="*/ 32 h 151"/>
                <a:gd name="T40" fmla="*/ 26 w 68"/>
                <a:gd name="T41" fmla="*/ 17 h 151"/>
                <a:gd name="T42" fmla="*/ 34 w 68"/>
                <a:gd name="T43" fmla="*/ 0 h 151"/>
                <a:gd name="T44" fmla="*/ 38 w 68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51">
                  <a:moveTo>
                    <a:pt x="38" y="0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25"/>
                    <a:pt x="39" y="130"/>
                    <a:pt x="41" y="133"/>
                  </a:cubicBezTo>
                  <a:cubicBezTo>
                    <a:pt x="43" y="135"/>
                    <a:pt x="46" y="136"/>
                    <a:pt x="49" y="136"/>
                  </a:cubicBezTo>
                  <a:cubicBezTo>
                    <a:pt x="52" y="136"/>
                    <a:pt x="54" y="136"/>
                    <a:pt x="57" y="134"/>
                  </a:cubicBezTo>
                  <a:cubicBezTo>
                    <a:pt x="59" y="132"/>
                    <a:pt x="61" y="130"/>
                    <a:pt x="63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5" y="135"/>
                    <a:pt x="61" y="141"/>
                    <a:pt x="55" y="145"/>
                  </a:cubicBezTo>
                  <a:cubicBezTo>
                    <a:pt x="50" y="149"/>
                    <a:pt x="45" y="151"/>
                    <a:pt x="39" y="151"/>
                  </a:cubicBezTo>
                  <a:cubicBezTo>
                    <a:pt x="35" y="151"/>
                    <a:pt x="32" y="150"/>
                    <a:pt x="28" y="148"/>
                  </a:cubicBezTo>
                  <a:cubicBezTo>
                    <a:pt x="25" y="146"/>
                    <a:pt x="22" y="143"/>
                    <a:pt x="20" y="139"/>
                  </a:cubicBezTo>
                  <a:cubicBezTo>
                    <a:pt x="19" y="135"/>
                    <a:pt x="18" y="129"/>
                    <a:pt x="18" y="121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39"/>
                    <a:pt x="9" y="36"/>
                    <a:pt x="14" y="32"/>
                  </a:cubicBezTo>
                  <a:cubicBezTo>
                    <a:pt x="18" y="28"/>
                    <a:pt x="23" y="23"/>
                    <a:pt x="26" y="17"/>
                  </a:cubicBezTo>
                  <a:cubicBezTo>
                    <a:pt x="28" y="14"/>
                    <a:pt x="31" y="8"/>
                    <a:pt x="34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004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P">
              <a:extLst>
                <a:ext uri="{FF2B5EF4-FFF2-40B4-BE49-F238E27FC236}">
                  <a16:creationId xmlns:a16="http://schemas.microsoft.com/office/drawing/2014/main" id="{7E21E13D-4181-4188-8BFC-68DF1AE90A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477" y="3749676"/>
              <a:ext cx="500063" cy="715963"/>
            </a:xfrm>
            <a:custGeom>
              <a:avLst/>
              <a:gdLst>
                <a:gd name="T0" fmla="*/ 39 w 122"/>
                <a:gd name="T1" fmla="*/ 0 h 174"/>
                <a:gd name="T2" fmla="*/ 39 w 122"/>
                <a:gd name="T3" fmla="*/ 82 h 174"/>
                <a:gd name="T4" fmla="*/ 61 w 122"/>
                <a:gd name="T5" fmla="*/ 62 h 174"/>
                <a:gd name="T6" fmla="*/ 76 w 122"/>
                <a:gd name="T7" fmla="*/ 58 h 174"/>
                <a:gd name="T8" fmla="*/ 93 w 122"/>
                <a:gd name="T9" fmla="*/ 64 h 174"/>
                <a:gd name="T10" fmla="*/ 103 w 122"/>
                <a:gd name="T11" fmla="*/ 80 h 174"/>
                <a:gd name="T12" fmla="*/ 105 w 122"/>
                <a:gd name="T13" fmla="*/ 109 h 174"/>
                <a:gd name="T14" fmla="*/ 105 w 122"/>
                <a:gd name="T15" fmla="*/ 148 h 174"/>
                <a:gd name="T16" fmla="*/ 107 w 122"/>
                <a:gd name="T17" fmla="*/ 163 h 174"/>
                <a:gd name="T18" fmla="*/ 111 w 122"/>
                <a:gd name="T19" fmla="*/ 167 h 174"/>
                <a:gd name="T20" fmla="*/ 122 w 122"/>
                <a:gd name="T21" fmla="*/ 169 h 174"/>
                <a:gd name="T22" fmla="*/ 122 w 122"/>
                <a:gd name="T23" fmla="*/ 174 h 174"/>
                <a:gd name="T24" fmla="*/ 67 w 122"/>
                <a:gd name="T25" fmla="*/ 174 h 174"/>
                <a:gd name="T26" fmla="*/ 67 w 122"/>
                <a:gd name="T27" fmla="*/ 169 h 174"/>
                <a:gd name="T28" fmla="*/ 70 w 122"/>
                <a:gd name="T29" fmla="*/ 169 h 174"/>
                <a:gd name="T30" fmla="*/ 81 w 122"/>
                <a:gd name="T31" fmla="*/ 167 h 174"/>
                <a:gd name="T32" fmla="*/ 85 w 122"/>
                <a:gd name="T33" fmla="*/ 160 h 174"/>
                <a:gd name="T34" fmla="*/ 85 w 122"/>
                <a:gd name="T35" fmla="*/ 148 h 174"/>
                <a:gd name="T36" fmla="*/ 85 w 122"/>
                <a:gd name="T37" fmla="*/ 109 h 174"/>
                <a:gd name="T38" fmla="*/ 83 w 122"/>
                <a:gd name="T39" fmla="*/ 84 h 174"/>
                <a:gd name="T40" fmla="*/ 77 w 122"/>
                <a:gd name="T41" fmla="*/ 76 h 174"/>
                <a:gd name="T42" fmla="*/ 67 w 122"/>
                <a:gd name="T43" fmla="*/ 73 h 174"/>
                <a:gd name="T44" fmla="*/ 55 w 122"/>
                <a:gd name="T45" fmla="*/ 76 h 174"/>
                <a:gd name="T46" fmla="*/ 39 w 122"/>
                <a:gd name="T47" fmla="*/ 89 h 174"/>
                <a:gd name="T48" fmla="*/ 39 w 122"/>
                <a:gd name="T49" fmla="*/ 148 h 174"/>
                <a:gd name="T50" fmla="*/ 40 w 122"/>
                <a:gd name="T51" fmla="*/ 163 h 174"/>
                <a:gd name="T52" fmla="*/ 45 w 122"/>
                <a:gd name="T53" fmla="*/ 167 h 174"/>
                <a:gd name="T54" fmla="*/ 57 w 122"/>
                <a:gd name="T55" fmla="*/ 169 h 174"/>
                <a:gd name="T56" fmla="*/ 57 w 122"/>
                <a:gd name="T57" fmla="*/ 174 h 174"/>
                <a:gd name="T58" fmla="*/ 1 w 122"/>
                <a:gd name="T59" fmla="*/ 174 h 174"/>
                <a:gd name="T60" fmla="*/ 1 w 122"/>
                <a:gd name="T61" fmla="*/ 169 h 174"/>
                <a:gd name="T62" fmla="*/ 13 w 122"/>
                <a:gd name="T63" fmla="*/ 167 h 174"/>
                <a:gd name="T64" fmla="*/ 17 w 122"/>
                <a:gd name="T65" fmla="*/ 162 h 174"/>
                <a:gd name="T66" fmla="*/ 19 w 122"/>
                <a:gd name="T67" fmla="*/ 148 h 174"/>
                <a:gd name="T68" fmla="*/ 19 w 122"/>
                <a:gd name="T69" fmla="*/ 47 h 174"/>
                <a:gd name="T70" fmla="*/ 18 w 122"/>
                <a:gd name="T71" fmla="*/ 23 h 174"/>
                <a:gd name="T72" fmla="*/ 15 w 122"/>
                <a:gd name="T73" fmla="*/ 17 h 174"/>
                <a:gd name="T74" fmla="*/ 10 w 122"/>
                <a:gd name="T75" fmla="*/ 16 h 174"/>
                <a:gd name="T76" fmla="*/ 1 w 122"/>
                <a:gd name="T77" fmla="*/ 18 h 174"/>
                <a:gd name="T78" fmla="*/ 0 w 122"/>
                <a:gd name="T79" fmla="*/ 13 h 174"/>
                <a:gd name="T80" fmla="*/ 33 w 122"/>
                <a:gd name="T81" fmla="*/ 0 h 174"/>
                <a:gd name="T82" fmla="*/ 39 w 122"/>
                <a:gd name="T8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74">
                  <a:moveTo>
                    <a:pt x="39" y="0"/>
                  </a:moveTo>
                  <a:cubicBezTo>
                    <a:pt x="39" y="82"/>
                    <a:pt x="39" y="82"/>
                    <a:pt x="39" y="82"/>
                  </a:cubicBezTo>
                  <a:cubicBezTo>
                    <a:pt x="48" y="72"/>
                    <a:pt x="55" y="65"/>
                    <a:pt x="61" y="62"/>
                  </a:cubicBezTo>
                  <a:cubicBezTo>
                    <a:pt x="66" y="60"/>
                    <a:pt x="71" y="58"/>
                    <a:pt x="76" y="58"/>
                  </a:cubicBezTo>
                  <a:cubicBezTo>
                    <a:pt x="83" y="58"/>
                    <a:pt x="88" y="60"/>
                    <a:pt x="93" y="64"/>
                  </a:cubicBezTo>
                  <a:cubicBezTo>
                    <a:pt x="98" y="67"/>
                    <a:pt x="101" y="73"/>
                    <a:pt x="103" y="80"/>
                  </a:cubicBezTo>
                  <a:cubicBezTo>
                    <a:pt x="105" y="85"/>
                    <a:pt x="105" y="95"/>
                    <a:pt x="105" y="109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55"/>
                    <a:pt x="106" y="160"/>
                    <a:pt x="107" y="163"/>
                  </a:cubicBezTo>
                  <a:cubicBezTo>
                    <a:pt x="108" y="165"/>
                    <a:pt x="109" y="166"/>
                    <a:pt x="111" y="167"/>
                  </a:cubicBezTo>
                  <a:cubicBezTo>
                    <a:pt x="113" y="169"/>
                    <a:pt x="117" y="169"/>
                    <a:pt x="122" y="169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5" y="169"/>
                    <a:pt x="78" y="168"/>
                    <a:pt x="81" y="167"/>
                  </a:cubicBezTo>
                  <a:cubicBezTo>
                    <a:pt x="83" y="165"/>
                    <a:pt x="84" y="163"/>
                    <a:pt x="85" y="160"/>
                  </a:cubicBezTo>
                  <a:cubicBezTo>
                    <a:pt x="85" y="159"/>
                    <a:pt x="85" y="155"/>
                    <a:pt x="85" y="148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5" y="96"/>
                    <a:pt x="85" y="88"/>
                    <a:pt x="83" y="84"/>
                  </a:cubicBezTo>
                  <a:cubicBezTo>
                    <a:pt x="82" y="81"/>
                    <a:pt x="80" y="78"/>
                    <a:pt x="77" y="76"/>
                  </a:cubicBezTo>
                  <a:cubicBezTo>
                    <a:pt x="74" y="74"/>
                    <a:pt x="71" y="73"/>
                    <a:pt x="67" y="73"/>
                  </a:cubicBezTo>
                  <a:cubicBezTo>
                    <a:pt x="63" y="73"/>
                    <a:pt x="59" y="74"/>
                    <a:pt x="55" y="76"/>
                  </a:cubicBezTo>
                  <a:cubicBezTo>
                    <a:pt x="50" y="78"/>
                    <a:pt x="45" y="83"/>
                    <a:pt x="39" y="89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9" y="156"/>
                    <a:pt x="39" y="161"/>
                    <a:pt x="40" y="163"/>
                  </a:cubicBezTo>
                  <a:cubicBezTo>
                    <a:pt x="41" y="164"/>
                    <a:pt x="43" y="166"/>
                    <a:pt x="45" y="167"/>
                  </a:cubicBezTo>
                  <a:cubicBezTo>
                    <a:pt x="47" y="169"/>
                    <a:pt x="51" y="169"/>
                    <a:pt x="57" y="169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6" y="169"/>
                    <a:pt x="10" y="168"/>
                    <a:pt x="13" y="167"/>
                  </a:cubicBezTo>
                  <a:cubicBezTo>
                    <a:pt x="15" y="166"/>
                    <a:pt x="16" y="165"/>
                    <a:pt x="17" y="162"/>
                  </a:cubicBezTo>
                  <a:cubicBezTo>
                    <a:pt x="18" y="160"/>
                    <a:pt x="19" y="155"/>
                    <a:pt x="19" y="1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4"/>
                    <a:pt x="18" y="26"/>
                    <a:pt x="18" y="23"/>
                  </a:cubicBezTo>
                  <a:cubicBezTo>
                    <a:pt x="17" y="21"/>
                    <a:pt x="16" y="19"/>
                    <a:pt x="15" y="17"/>
                  </a:cubicBezTo>
                  <a:cubicBezTo>
                    <a:pt x="14" y="16"/>
                    <a:pt x="12" y="16"/>
                    <a:pt x="10" y="16"/>
                  </a:cubicBezTo>
                  <a:cubicBezTo>
                    <a:pt x="8" y="16"/>
                    <a:pt x="5" y="17"/>
                    <a:pt x="1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004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H">
              <a:extLst>
                <a:ext uri="{FF2B5EF4-FFF2-40B4-BE49-F238E27FC236}">
                  <a16:creationId xmlns:a16="http://schemas.microsoft.com/office/drawing/2014/main" id="{4EFC9DCF-8095-4F4A-B7BA-3118EA60F6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8939" y="3987801"/>
              <a:ext cx="390525" cy="490538"/>
            </a:xfrm>
            <a:custGeom>
              <a:avLst/>
              <a:gdLst>
                <a:gd name="T0" fmla="*/ 26 w 95"/>
                <a:gd name="T1" fmla="*/ 17 h 119"/>
                <a:gd name="T2" fmla="*/ 45 w 95"/>
                <a:gd name="T3" fmla="*/ 9 h 119"/>
                <a:gd name="T4" fmla="*/ 57 w 95"/>
                <a:gd name="T5" fmla="*/ 13 h 119"/>
                <a:gd name="T6" fmla="*/ 67 w 95"/>
                <a:gd name="T7" fmla="*/ 24 h 119"/>
                <a:gd name="T8" fmla="*/ 69 w 95"/>
                <a:gd name="T9" fmla="*/ 39 h 119"/>
                <a:gd name="T10" fmla="*/ 17 w 95"/>
                <a:gd name="T11" fmla="*/ 39 h 119"/>
                <a:gd name="T12" fmla="*/ 26 w 95"/>
                <a:gd name="T13" fmla="*/ 17 h 119"/>
                <a:gd name="T14" fmla="*/ 95 w 95"/>
                <a:gd name="T15" fmla="*/ 46 h 119"/>
                <a:gd name="T16" fmla="*/ 82 w 95"/>
                <a:gd name="T17" fmla="*/ 13 h 119"/>
                <a:gd name="T18" fmla="*/ 51 w 95"/>
                <a:gd name="T19" fmla="*/ 0 h 119"/>
                <a:gd name="T20" fmla="*/ 14 w 95"/>
                <a:gd name="T21" fmla="*/ 16 h 119"/>
                <a:gd name="T22" fmla="*/ 0 w 95"/>
                <a:gd name="T23" fmla="*/ 61 h 119"/>
                <a:gd name="T24" fmla="*/ 14 w 95"/>
                <a:gd name="T25" fmla="*/ 103 h 119"/>
                <a:gd name="T26" fmla="*/ 49 w 95"/>
                <a:gd name="T27" fmla="*/ 119 h 119"/>
                <a:gd name="T28" fmla="*/ 80 w 95"/>
                <a:gd name="T29" fmla="*/ 105 h 119"/>
                <a:gd name="T30" fmla="*/ 95 w 95"/>
                <a:gd name="T31" fmla="*/ 75 h 119"/>
                <a:gd name="T32" fmla="*/ 91 w 95"/>
                <a:gd name="T33" fmla="*/ 72 h 119"/>
                <a:gd name="T34" fmla="*/ 77 w 95"/>
                <a:gd name="T35" fmla="*/ 93 h 119"/>
                <a:gd name="T36" fmla="*/ 58 w 95"/>
                <a:gd name="T37" fmla="*/ 99 h 119"/>
                <a:gd name="T38" fmla="*/ 29 w 95"/>
                <a:gd name="T39" fmla="*/ 85 h 119"/>
                <a:gd name="T40" fmla="*/ 17 w 95"/>
                <a:gd name="T41" fmla="*/ 46 h 119"/>
                <a:gd name="T42" fmla="*/ 95 w 95"/>
                <a:gd name="T43" fmla="*/ 4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119">
                  <a:moveTo>
                    <a:pt x="26" y="17"/>
                  </a:moveTo>
                  <a:cubicBezTo>
                    <a:pt x="32" y="12"/>
                    <a:pt x="38" y="9"/>
                    <a:pt x="45" y="9"/>
                  </a:cubicBezTo>
                  <a:cubicBezTo>
                    <a:pt x="49" y="9"/>
                    <a:pt x="53" y="10"/>
                    <a:pt x="57" y="13"/>
                  </a:cubicBezTo>
                  <a:cubicBezTo>
                    <a:pt x="61" y="16"/>
                    <a:pt x="64" y="19"/>
                    <a:pt x="67" y="24"/>
                  </a:cubicBezTo>
                  <a:cubicBezTo>
                    <a:pt x="68" y="27"/>
                    <a:pt x="69" y="32"/>
                    <a:pt x="69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29"/>
                    <a:pt x="21" y="22"/>
                    <a:pt x="26" y="17"/>
                  </a:cubicBezTo>
                  <a:close/>
                  <a:moveTo>
                    <a:pt x="95" y="46"/>
                  </a:moveTo>
                  <a:cubicBezTo>
                    <a:pt x="95" y="32"/>
                    <a:pt x="91" y="21"/>
                    <a:pt x="82" y="13"/>
                  </a:cubicBezTo>
                  <a:cubicBezTo>
                    <a:pt x="74" y="4"/>
                    <a:pt x="64" y="0"/>
                    <a:pt x="51" y="0"/>
                  </a:cubicBezTo>
                  <a:cubicBezTo>
                    <a:pt x="37" y="0"/>
                    <a:pt x="24" y="6"/>
                    <a:pt x="14" y="16"/>
                  </a:cubicBezTo>
                  <a:cubicBezTo>
                    <a:pt x="5" y="27"/>
                    <a:pt x="0" y="42"/>
                    <a:pt x="0" y="61"/>
                  </a:cubicBezTo>
                  <a:cubicBezTo>
                    <a:pt x="0" y="79"/>
                    <a:pt x="4" y="93"/>
                    <a:pt x="14" y="103"/>
                  </a:cubicBezTo>
                  <a:cubicBezTo>
                    <a:pt x="24" y="114"/>
                    <a:pt x="35" y="119"/>
                    <a:pt x="49" y="119"/>
                  </a:cubicBezTo>
                  <a:cubicBezTo>
                    <a:pt x="61" y="119"/>
                    <a:pt x="71" y="114"/>
                    <a:pt x="80" y="105"/>
                  </a:cubicBezTo>
                  <a:cubicBezTo>
                    <a:pt x="88" y="96"/>
                    <a:pt x="93" y="86"/>
                    <a:pt x="95" y="75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7" y="82"/>
                    <a:pt x="82" y="89"/>
                    <a:pt x="77" y="93"/>
                  </a:cubicBezTo>
                  <a:cubicBezTo>
                    <a:pt x="72" y="97"/>
                    <a:pt x="65" y="99"/>
                    <a:pt x="58" y="99"/>
                  </a:cubicBezTo>
                  <a:cubicBezTo>
                    <a:pt x="47" y="99"/>
                    <a:pt x="37" y="94"/>
                    <a:pt x="29" y="85"/>
                  </a:cubicBezTo>
                  <a:cubicBezTo>
                    <a:pt x="21" y="75"/>
                    <a:pt x="17" y="62"/>
                    <a:pt x="17" y="46"/>
                  </a:cubicBezTo>
                  <a:lnTo>
                    <a:pt x="95" y="46"/>
                  </a:lnTo>
                  <a:close/>
                </a:path>
              </a:pathLst>
            </a:custGeom>
            <a:solidFill>
              <a:srgbClr val="004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E">
              <a:extLst>
                <a:ext uri="{FF2B5EF4-FFF2-40B4-BE49-F238E27FC236}">
                  <a16:creationId xmlns:a16="http://schemas.microsoft.com/office/drawing/2014/main" id="{53FB49CA-B11F-438A-A2FB-4DBED42D60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1214" y="3987801"/>
              <a:ext cx="506413" cy="477838"/>
            </a:xfrm>
            <a:custGeom>
              <a:avLst/>
              <a:gdLst>
                <a:gd name="T0" fmla="*/ 39 w 123"/>
                <a:gd name="T1" fmla="*/ 24 h 116"/>
                <a:gd name="T2" fmla="*/ 76 w 123"/>
                <a:gd name="T3" fmla="*/ 0 h 116"/>
                <a:gd name="T4" fmla="*/ 92 w 123"/>
                <a:gd name="T5" fmla="*/ 5 h 116"/>
                <a:gd name="T6" fmla="*/ 103 w 123"/>
                <a:gd name="T7" fmla="*/ 20 h 116"/>
                <a:gd name="T8" fmla="*/ 105 w 123"/>
                <a:gd name="T9" fmla="*/ 42 h 116"/>
                <a:gd name="T10" fmla="*/ 105 w 123"/>
                <a:gd name="T11" fmla="*/ 90 h 116"/>
                <a:gd name="T12" fmla="*/ 107 w 123"/>
                <a:gd name="T13" fmla="*/ 105 h 116"/>
                <a:gd name="T14" fmla="*/ 112 w 123"/>
                <a:gd name="T15" fmla="*/ 109 h 116"/>
                <a:gd name="T16" fmla="*/ 123 w 123"/>
                <a:gd name="T17" fmla="*/ 111 h 116"/>
                <a:gd name="T18" fmla="*/ 123 w 123"/>
                <a:gd name="T19" fmla="*/ 116 h 116"/>
                <a:gd name="T20" fmla="*/ 67 w 123"/>
                <a:gd name="T21" fmla="*/ 116 h 116"/>
                <a:gd name="T22" fmla="*/ 67 w 123"/>
                <a:gd name="T23" fmla="*/ 111 h 116"/>
                <a:gd name="T24" fmla="*/ 69 w 123"/>
                <a:gd name="T25" fmla="*/ 111 h 116"/>
                <a:gd name="T26" fmla="*/ 80 w 123"/>
                <a:gd name="T27" fmla="*/ 109 h 116"/>
                <a:gd name="T28" fmla="*/ 85 w 123"/>
                <a:gd name="T29" fmla="*/ 102 h 116"/>
                <a:gd name="T30" fmla="*/ 85 w 123"/>
                <a:gd name="T31" fmla="*/ 90 h 116"/>
                <a:gd name="T32" fmla="*/ 85 w 123"/>
                <a:gd name="T33" fmla="*/ 44 h 116"/>
                <a:gd name="T34" fmla="*/ 81 w 123"/>
                <a:gd name="T35" fmla="*/ 22 h 116"/>
                <a:gd name="T36" fmla="*/ 68 w 123"/>
                <a:gd name="T37" fmla="*/ 15 h 116"/>
                <a:gd name="T38" fmla="*/ 39 w 123"/>
                <a:gd name="T39" fmla="*/ 31 h 116"/>
                <a:gd name="T40" fmla="*/ 39 w 123"/>
                <a:gd name="T41" fmla="*/ 90 h 116"/>
                <a:gd name="T42" fmla="*/ 40 w 123"/>
                <a:gd name="T43" fmla="*/ 104 h 116"/>
                <a:gd name="T44" fmla="*/ 45 w 123"/>
                <a:gd name="T45" fmla="*/ 110 h 116"/>
                <a:gd name="T46" fmla="*/ 57 w 123"/>
                <a:gd name="T47" fmla="*/ 111 h 116"/>
                <a:gd name="T48" fmla="*/ 57 w 123"/>
                <a:gd name="T49" fmla="*/ 116 h 116"/>
                <a:gd name="T50" fmla="*/ 2 w 123"/>
                <a:gd name="T51" fmla="*/ 116 h 116"/>
                <a:gd name="T52" fmla="*/ 2 w 123"/>
                <a:gd name="T53" fmla="*/ 111 h 116"/>
                <a:gd name="T54" fmla="*/ 4 w 123"/>
                <a:gd name="T55" fmla="*/ 111 h 116"/>
                <a:gd name="T56" fmla="*/ 16 w 123"/>
                <a:gd name="T57" fmla="*/ 107 h 116"/>
                <a:gd name="T58" fmla="*/ 19 w 123"/>
                <a:gd name="T59" fmla="*/ 90 h 116"/>
                <a:gd name="T60" fmla="*/ 19 w 123"/>
                <a:gd name="T61" fmla="*/ 49 h 116"/>
                <a:gd name="T62" fmla="*/ 18 w 123"/>
                <a:gd name="T63" fmla="*/ 24 h 116"/>
                <a:gd name="T64" fmla="*/ 15 w 123"/>
                <a:gd name="T65" fmla="*/ 18 h 116"/>
                <a:gd name="T66" fmla="*/ 10 w 123"/>
                <a:gd name="T67" fmla="*/ 17 h 116"/>
                <a:gd name="T68" fmla="*/ 2 w 123"/>
                <a:gd name="T69" fmla="*/ 19 h 116"/>
                <a:gd name="T70" fmla="*/ 0 w 123"/>
                <a:gd name="T71" fmla="*/ 14 h 116"/>
                <a:gd name="T72" fmla="*/ 34 w 123"/>
                <a:gd name="T73" fmla="*/ 0 h 116"/>
                <a:gd name="T74" fmla="*/ 39 w 123"/>
                <a:gd name="T75" fmla="*/ 0 h 116"/>
                <a:gd name="T76" fmla="*/ 39 w 123"/>
                <a:gd name="T77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6">
                  <a:moveTo>
                    <a:pt x="39" y="24"/>
                  </a:moveTo>
                  <a:cubicBezTo>
                    <a:pt x="52" y="8"/>
                    <a:pt x="65" y="0"/>
                    <a:pt x="76" y="0"/>
                  </a:cubicBezTo>
                  <a:cubicBezTo>
                    <a:pt x="83" y="0"/>
                    <a:pt x="88" y="2"/>
                    <a:pt x="92" y="5"/>
                  </a:cubicBezTo>
                  <a:cubicBezTo>
                    <a:pt x="97" y="8"/>
                    <a:pt x="100" y="13"/>
                    <a:pt x="103" y="20"/>
                  </a:cubicBezTo>
                  <a:cubicBezTo>
                    <a:pt x="105" y="25"/>
                    <a:pt x="105" y="32"/>
                    <a:pt x="105" y="42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7"/>
                    <a:pt x="106" y="102"/>
                    <a:pt x="107" y="105"/>
                  </a:cubicBezTo>
                  <a:cubicBezTo>
                    <a:pt x="108" y="107"/>
                    <a:pt x="109" y="108"/>
                    <a:pt x="112" y="109"/>
                  </a:cubicBezTo>
                  <a:cubicBezTo>
                    <a:pt x="114" y="111"/>
                    <a:pt x="117" y="111"/>
                    <a:pt x="123" y="111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5" y="111"/>
                    <a:pt x="78" y="110"/>
                    <a:pt x="80" y="109"/>
                  </a:cubicBezTo>
                  <a:cubicBezTo>
                    <a:pt x="82" y="107"/>
                    <a:pt x="84" y="105"/>
                    <a:pt x="85" y="102"/>
                  </a:cubicBezTo>
                  <a:cubicBezTo>
                    <a:pt x="85" y="101"/>
                    <a:pt x="85" y="97"/>
                    <a:pt x="85" y="90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34"/>
                    <a:pt x="84" y="27"/>
                    <a:pt x="81" y="22"/>
                  </a:cubicBezTo>
                  <a:cubicBezTo>
                    <a:pt x="79" y="17"/>
                    <a:pt x="74" y="15"/>
                    <a:pt x="68" y="15"/>
                  </a:cubicBezTo>
                  <a:cubicBezTo>
                    <a:pt x="58" y="15"/>
                    <a:pt x="48" y="20"/>
                    <a:pt x="39" y="31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8"/>
                    <a:pt x="39" y="103"/>
                    <a:pt x="40" y="104"/>
                  </a:cubicBezTo>
                  <a:cubicBezTo>
                    <a:pt x="41" y="107"/>
                    <a:pt x="43" y="108"/>
                    <a:pt x="45" y="110"/>
                  </a:cubicBezTo>
                  <a:cubicBezTo>
                    <a:pt x="47" y="111"/>
                    <a:pt x="51" y="111"/>
                    <a:pt x="57" y="111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10" y="111"/>
                    <a:pt x="14" y="110"/>
                    <a:pt x="16" y="107"/>
                  </a:cubicBezTo>
                  <a:cubicBezTo>
                    <a:pt x="18" y="104"/>
                    <a:pt x="19" y="98"/>
                    <a:pt x="19" y="9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35"/>
                    <a:pt x="18" y="27"/>
                    <a:pt x="18" y="24"/>
                  </a:cubicBezTo>
                  <a:cubicBezTo>
                    <a:pt x="17" y="21"/>
                    <a:pt x="16" y="19"/>
                    <a:pt x="15" y="18"/>
                  </a:cubicBezTo>
                  <a:cubicBezTo>
                    <a:pt x="14" y="17"/>
                    <a:pt x="12" y="17"/>
                    <a:pt x="10" y="17"/>
                  </a:cubicBezTo>
                  <a:cubicBezTo>
                    <a:pt x="7" y="17"/>
                    <a:pt x="5" y="17"/>
                    <a:pt x="2" y="1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004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N">
              <a:extLst>
                <a:ext uri="{FF2B5EF4-FFF2-40B4-BE49-F238E27FC236}">
                  <a16:creationId xmlns:a16="http://schemas.microsoft.com/office/drawing/2014/main" id="{2F23E4CC-CABE-4FF3-86AD-FC610043DF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43477" y="3987801"/>
              <a:ext cx="2605088" cy="835025"/>
            </a:xfrm>
            <a:custGeom>
              <a:avLst/>
              <a:gdLst>
                <a:gd name="T0" fmla="*/ 474 w 634"/>
                <a:gd name="T1" fmla="*/ 190 h 203"/>
                <a:gd name="T2" fmla="*/ 324 w 634"/>
                <a:gd name="T3" fmla="*/ 174 h 203"/>
                <a:gd name="T4" fmla="*/ 236 w 634"/>
                <a:gd name="T5" fmla="*/ 162 h 203"/>
                <a:gd name="T6" fmla="*/ 233 w 634"/>
                <a:gd name="T7" fmla="*/ 158 h 203"/>
                <a:gd name="T8" fmla="*/ 231 w 634"/>
                <a:gd name="T9" fmla="*/ 143 h 203"/>
                <a:gd name="T10" fmla="*/ 231 w 634"/>
                <a:gd name="T11" fmla="*/ 109 h 203"/>
                <a:gd name="T12" fmla="*/ 242 w 634"/>
                <a:gd name="T13" fmla="*/ 116 h 203"/>
                <a:gd name="T14" fmla="*/ 258 w 634"/>
                <a:gd name="T15" fmla="*/ 119 h 203"/>
                <a:gd name="T16" fmla="*/ 292 w 634"/>
                <a:gd name="T17" fmla="*/ 104 h 203"/>
                <a:gd name="T18" fmla="*/ 309 w 634"/>
                <a:gd name="T19" fmla="*/ 56 h 203"/>
                <a:gd name="T20" fmla="*/ 295 w 634"/>
                <a:gd name="T21" fmla="*/ 13 h 203"/>
                <a:gd name="T22" fmla="*/ 267 w 634"/>
                <a:gd name="T23" fmla="*/ 0 h 203"/>
                <a:gd name="T24" fmla="*/ 249 w 634"/>
                <a:gd name="T25" fmla="*/ 6 h 203"/>
                <a:gd name="T26" fmla="*/ 231 w 634"/>
                <a:gd name="T27" fmla="*/ 27 h 203"/>
                <a:gd name="T28" fmla="*/ 231 w 634"/>
                <a:gd name="T29" fmla="*/ 1 h 203"/>
                <a:gd name="T30" fmla="*/ 226 w 634"/>
                <a:gd name="T31" fmla="*/ 1 h 203"/>
                <a:gd name="T32" fmla="*/ 192 w 634"/>
                <a:gd name="T33" fmla="*/ 15 h 203"/>
                <a:gd name="T34" fmla="*/ 193 w 634"/>
                <a:gd name="T35" fmla="*/ 19 h 203"/>
                <a:gd name="T36" fmla="*/ 201 w 634"/>
                <a:gd name="T37" fmla="*/ 17 h 203"/>
                <a:gd name="T38" fmla="*/ 207 w 634"/>
                <a:gd name="T39" fmla="*/ 18 h 203"/>
                <a:gd name="T40" fmla="*/ 210 w 634"/>
                <a:gd name="T41" fmla="*/ 23 h 203"/>
                <a:gd name="T42" fmla="*/ 211 w 634"/>
                <a:gd name="T43" fmla="*/ 36 h 203"/>
                <a:gd name="T44" fmla="*/ 211 w 634"/>
                <a:gd name="T45" fmla="*/ 143 h 203"/>
                <a:gd name="T46" fmla="*/ 210 w 634"/>
                <a:gd name="T47" fmla="*/ 158 h 203"/>
                <a:gd name="T48" fmla="*/ 207 w 634"/>
                <a:gd name="T49" fmla="*/ 161 h 203"/>
                <a:gd name="T50" fmla="*/ 173 w 634"/>
                <a:gd name="T51" fmla="*/ 162 h 203"/>
                <a:gd name="T52" fmla="*/ 0 w 634"/>
                <a:gd name="T53" fmla="*/ 192 h 203"/>
                <a:gd name="T54" fmla="*/ 173 w 634"/>
                <a:gd name="T55" fmla="*/ 170 h 203"/>
                <a:gd name="T56" fmla="*/ 322 w 634"/>
                <a:gd name="T57" fmla="*/ 185 h 203"/>
                <a:gd name="T58" fmla="*/ 474 w 634"/>
                <a:gd name="T59" fmla="*/ 199 h 203"/>
                <a:gd name="T60" fmla="*/ 634 w 634"/>
                <a:gd name="T61" fmla="*/ 161 h 203"/>
                <a:gd name="T62" fmla="*/ 474 w 634"/>
                <a:gd name="T63" fmla="*/ 190 h 203"/>
                <a:gd name="T64" fmla="*/ 231 w 634"/>
                <a:gd name="T65" fmla="*/ 34 h 203"/>
                <a:gd name="T66" fmla="*/ 246 w 634"/>
                <a:gd name="T67" fmla="*/ 21 h 203"/>
                <a:gd name="T68" fmla="*/ 257 w 634"/>
                <a:gd name="T69" fmla="*/ 18 h 203"/>
                <a:gd name="T70" fmla="*/ 276 w 634"/>
                <a:gd name="T71" fmla="*/ 27 h 203"/>
                <a:gd name="T72" fmla="*/ 287 w 634"/>
                <a:gd name="T73" fmla="*/ 67 h 203"/>
                <a:gd name="T74" fmla="*/ 277 w 634"/>
                <a:gd name="T75" fmla="*/ 102 h 203"/>
                <a:gd name="T76" fmla="*/ 257 w 634"/>
                <a:gd name="T77" fmla="*/ 112 h 203"/>
                <a:gd name="T78" fmla="*/ 241 w 634"/>
                <a:gd name="T79" fmla="*/ 106 h 203"/>
                <a:gd name="T80" fmla="*/ 232 w 634"/>
                <a:gd name="T81" fmla="*/ 94 h 203"/>
                <a:gd name="T82" fmla="*/ 231 w 634"/>
                <a:gd name="T83" fmla="*/ 76 h 203"/>
                <a:gd name="T84" fmla="*/ 231 w 634"/>
                <a:gd name="T85" fmla="*/ 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4" h="203">
                  <a:moveTo>
                    <a:pt x="474" y="190"/>
                  </a:moveTo>
                  <a:cubicBezTo>
                    <a:pt x="391" y="194"/>
                    <a:pt x="366" y="182"/>
                    <a:pt x="324" y="174"/>
                  </a:cubicBezTo>
                  <a:cubicBezTo>
                    <a:pt x="299" y="169"/>
                    <a:pt x="270" y="164"/>
                    <a:pt x="236" y="162"/>
                  </a:cubicBezTo>
                  <a:cubicBezTo>
                    <a:pt x="235" y="161"/>
                    <a:pt x="233" y="160"/>
                    <a:pt x="233" y="158"/>
                  </a:cubicBezTo>
                  <a:cubicBezTo>
                    <a:pt x="232" y="156"/>
                    <a:pt x="231" y="151"/>
                    <a:pt x="231" y="143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5" y="113"/>
                    <a:pt x="239" y="115"/>
                    <a:pt x="242" y="116"/>
                  </a:cubicBezTo>
                  <a:cubicBezTo>
                    <a:pt x="247" y="118"/>
                    <a:pt x="252" y="119"/>
                    <a:pt x="258" y="119"/>
                  </a:cubicBezTo>
                  <a:cubicBezTo>
                    <a:pt x="272" y="119"/>
                    <a:pt x="283" y="114"/>
                    <a:pt x="292" y="104"/>
                  </a:cubicBezTo>
                  <a:cubicBezTo>
                    <a:pt x="304" y="91"/>
                    <a:pt x="309" y="75"/>
                    <a:pt x="309" y="56"/>
                  </a:cubicBezTo>
                  <a:cubicBezTo>
                    <a:pt x="309" y="38"/>
                    <a:pt x="304" y="24"/>
                    <a:pt x="295" y="13"/>
                  </a:cubicBezTo>
                  <a:cubicBezTo>
                    <a:pt x="288" y="5"/>
                    <a:pt x="278" y="0"/>
                    <a:pt x="267" y="0"/>
                  </a:cubicBezTo>
                  <a:cubicBezTo>
                    <a:pt x="261" y="0"/>
                    <a:pt x="254" y="2"/>
                    <a:pt x="249" y="6"/>
                  </a:cubicBezTo>
                  <a:cubicBezTo>
                    <a:pt x="243" y="10"/>
                    <a:pt x="237" y="17"/>
                    <a:pt x="231" y="27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6" y="17"/>
                    <a:pt x="199" y="17"/>
                    <a:pt x="201" y="17"/>
                  </a:cubicBezTo>
                  <a:cubicBezTo>
                    <a:pt x="203" y="17"/>
                    <a:pt x="205" y="17"/>
                    <a:pt x="207" y="18"/>
                  </a:cubicBezTo>
                  <a:cubicBezTo>
                    <a:pt x="208" y="19"/>
                    <a:pt x="209" y="21"/>
                    <a:pt x="210" y="23"/>
                  </a:cubicBezTo>
                  <a:cubicBezTo>
                    <a:pt x="211" y="25"/>
                    <a:pt x="211" y="29"/>
                    <a:pt x="211" y="36"/>
                  </a:cubicBezTo>
                  <a:cubicBezTo>
                    <a:pt x="211" y="143"/>
                    <a:pt x="211" y="143"/>
                    <a:pt x="211" y="143"/>
                  </a:cubicBezTo>
                  <a:cubicBezTo>
                    <a:pt x="211" y="151"/>
                    <a:pt x="210" y="156"/>
                    <a:pt x="210" y="158"/>
                  </a:cubicBezTo>
                  <a:cubicBezTo>
                    <a:pt x="209" y="159"/>
                    <a:pt x="208" y="160"/>
                    <a:pt x="207" y="161"/>
                  </a:cubicBezTo>
                  <a:cubicBezTo>
                    <a:pt x="196" y="161"/>
                    <a:pt x="185" y="161"/>
                    <a:pt x="173" y="162"/>
                  </a:cubicBezTo>
                  <a:cubicBezTo>
                    <a:pt x="99" y="165"/>
                    <a:pt x="1" y="191"/>
                    <a:pt x="0" y="192"/>
                  </a:cubicBezTo>
                  <a:cubicBezTo>
                    <a:pt x="1" y="191"/>
                    <a:pt x="100" y="174"/>
                    <a:pt x="173" y="170"/>
                  </a:cubicBezTo>
                  <a:cubicBezTo>
                    <a:pt x="235" y="167"/>
                    <a:pt x="284" y="178"/>
                    <a:pt x="322" y="185"/>
                  </a:cubicBezTo>
                  <a:cubicBezTo>
                    <a:pt x="365" y="194"/>
                    <a:pt x="386" y="203"/>
                    <a:pt x="474" y="199"/>
                  </a:cubicBezTo>
                  <a:cubicBezTo>
                    <a:pt x="559" y="195"/>
                    <a:pt x="632" y="162"/>
                    <a:pt x="634" y="161"/>
                  </a:cubicBezTo>
                  <a:cubicBezTo>
                    <a:pt x="634" y="161"/>
                    <a:pt x="573" y="186"/>
                    <a:pt x="474" y="190"/>
                  </a:cubicBezTo>
                  <a:close/>
                  <a:moveTo>
                    <a:pt x="231" y="34"/>
                  </a:moveTo>
                  <a:cubicBezTo>
                    <a:pt x="238" y="27"/>
                    <a:pt x="243" y="22"/>
                    <a:pt x="246" y="21"/>
                  </a:cubicBezTo>
                  <a:cubicBezTo>
                    <a:pt x="250" y="19"/>
                    <a:pt x="253" y="18"/>
                    <a:pt x="257" y="18"/>
                  </a:cubicBezTo>
                  <a:cubicBezTo>
                    <a:pt x="265" y="18"/>
                    <a:pt x="271" y="21"/>
                    <a:pt x="276" y="27"/>
                  </a:cubicBezTo>
                  <a:cubicBezTo>
                    <a:pt x="283" y="37"/>
                    <a:pt x="287" y="50"/>
                    <a:pt x="287" y="67"/>
                  </a:cubicBezTo>
                  <a:cubicBezTo>
                    <a:pt x="287" y="82"/>
                    <a:pt x="284" y="94"/>
                    <a:pt x="277" y="102"/>
                  </a:cubicBezTo>
                  <a:cubicBezTo>
                    <a:pt x="272" y="108"/>
                    <a:pt x="266" y="112"/>
                    <a:pt x="257" y="112"/>
                  </a:cubicBezTo>
                  <a:cubicBezTo>
                    <a:pt x="251" y="112"/>
                    <a:pt x="245" y="110"/>
                    <a:pt x="241" y="106"/>
                  </a:cubicBezTo>
                  <a:cubicBezTo>
                    <a:pt x="236" y="103"/>
                    <a:pt x="233" y="98"/>
                    <a:pt x="232" y="94"/>
                  </a:cubicBezTo>
                  <a:cubicBezTo>
                    <a:pt x="231" y="91"/>
                    <a:pt x="231" y="85"/>
                    <a:pt x="231" y="76"/>
                  </a:cubicBezTo>
                  <a:lnTo>
                    <a:pt x="231" y="34"/>
                  </a:lnTo>
                  <a:close/>
                </a:path>
              </a:pathLst>
            </a:custGeom>
            <a:solidFill>
              <a:srgbClr val="004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7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55" r:id="rId3"/>
    <p:sldLayoutId id="2147483686" r:id="rId4"/>
    <p:sldLayoutId id="2147483658" r:id="rId5"/>
    <p:sldLayoutId id="2147483682" r:id="rId6"/>
    <p:sldLayoutId id="2147483660" r:id="rId7"/>
    <p:sldLayoutId id="2147483661" r:id="rId8"/>
    <p:sldLayoutId id="2147483673" r:id="rId9"/>
    <p:sldLayoutId id="2147483681" r:id="rId10"/>
    <p:sldLayoutId id="2147483663" r:id="rId11"/>
    <p:sldLayoutId id="2147483664" r:id="rId12"/>
    <p:sldLayoutId id="2147483666" r:id="rId13"/>
    <p:sldLayoutId id="2147483667" r:id="rId14"/>
    <p:sldLayoutId id="2147483672" r:id="rId15"/>
    <p:sldLayoutId id="2147483675" r:id="rId16"/>
    <p:sldLayoutId id="2147483684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17488" indent="-2174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2"/>
        </a:buClr>
        <a:buSzPct val="100000"/>
        <a:buFont typeface="Segoe UI Light" panose="020B0502040204020203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71488" indent="-25400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2"/>
        </a:buClr>
        <a:buSzPct val="100000"/>
        <a:buFont typeface="Calibri Light" panose="020F0302020204030204" pitchFamily="34" charset="0"/>
        <a:buChar char="→"/>
        <a:defRPr sz="16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2000" b="1" kern="1200" cap="none" spc="30" baseline="0">
          <a:solidFill>
            <a:schemeClr val="tx2"/>
          </a:solidFill>
          <a:latin typeface="+mj-lt"/>
          <a:ea typeface="+mn-ea"/>
          <a:cs typeface="Calibri" panose="020F0502020204030204" pitchFamily="34" charset="0"/>
        </a:defRPr>
      </a:lvl4pPr>
      <a:lvl5pPr marL="271463" indent="-271463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Font typeface="+mj-lt"/>
        <a:buAutoNum type="arabicPeriod"/>
        <a:defRPr sz="16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17488" indent="-217488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6pPr>
      <a:lvl7pPr marL="471488" indent="-254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Font typeface="Calibri Light" panose="020F0302020204030204" pitchFamily="34" charset="0"/>
        <a:buChar char="→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3000" b="1" kern="120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776" userDrawn="1">
          <p15:clr>
            <a:srgbClr val="F26B43"/>
          </p15:clr>
        </p15:guide>
        <p15:guide id="3" orient="horz" pos="1002" userDrawn="1">
          <p15:clr>
            <a:srgbClr val="F26B43"/>
          </p15:clr>
        </p15:guide>
        <p15:guide id="5" orient="horz" pos="3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r="23249"/>
          <a:stretch>
            <a:fillRect/>
          </a:stretch>
        </p:blipFill>
        <p:spPr/>
      </p:pic>
      <p:sp>
        <p:nvSpPr>
          <p:cNvPr id="17" name="Tijdelijke aanduiding voor verticale tekst 16"/>
          <p:cNvSpPr>
            <a:spLocks noGrp="1"/>
          </p:cNvSpPr>
          <p:nvPr>
            <p:ph type="body" orient="vert" idx="5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22"/>
          </p:nvPr>
        </p:nvSpPr>
        <p:spPr>
          <a:xfrm>
            <a:off x="337400" y="260498"/>
            <a:ext cx="7020329" cy="316850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FB702BA-E555-4630-B9C5-47C975E2369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41554" y="1415857"/>
            <a:ext cx="6964326" cy="2013143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sz="3200" dirty="0" err="1"/>
              <a:t>Evaluatie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doorontwikkeling</a:t>
            </a:r>
            <a:r>
              <a:rPr lang="en-US" sz="3200" dirty="0"/>
              <a:t> </a:t>
            </a:r>
            <a:r>
              <a:rPr lang="en-US" sz="3200" dirty="0" err="1"/>
              <a:t>budgetplafonds</a:t>
            </a:r>
            <a:r>
              <a:rPr lang="en-US" sz="3200" dirty="0"/>
              <a:t> </a:t>
            </a:r>
            <a:r>
              <a:rPr lang="en-US" sz="3200" dirty="0" err="1"/>
              <a:t>Jeugd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Wmo</a:t>
            </a:r>
            <a:r>
              <a:rPr lang="en-US" sz="32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 err="1"/>
              <a:t>Zutphen</a:t>
            </a:r>
            <a:r>
              <a:rPr lang="en-US" sz="3200" dirty="0"/>
              <a:t> 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Zorgaanbiedersbijeenkomst</a:t>
            </a:r>
            <a:r>
              <a:rPr lang="en-US" sz="2400" dirty="0"/>
              <a:t> 27-09-2022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92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Tijdelijke aanduiding voor afbeelding 32" descr="Afbeelding met water, buiten, boom, lucht&#10;&#10;Automatisch gegenereerde beschrijving">
            <a:extLst>
              <a:ext uri="{FF2B5EF4-FFF2-40B4-BE49-F238E27FC236}">
                <a16:creationId xmlns:a16="http://schemas.microsoft.com/office/drawing/2014/main" id="{636E875E-65D4-4952-B58B-38091CC287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C0DC9045-1AE5-4986-812B-554FBDCA8A5A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930D1858-9CB0-4444-8546-EF71A6752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2609" y="356259"/>
            <a:ext cx="9343905" cy="3942608"/>
          </a:xfrm>
        </p:spPr>
        <p:txBody>
          <a:bodyPr/>
          <a:lstStyle/>
          <a:p>
            <a:pPr lvl="8"/>
            <a:r>
              <a:rPr lang="en-US" dirty="0"/>
              <a:t>Hoe </a:t>
            </a:r>
            <a:r>
              <a:rPr lang="en-US" dirty="0" err="1"/>
              <a:t>verder</a:t>
            </a:r>
            <a:r>
              <a:rPr lang="en-US" dirty="0"/>
              <a:t>?</a:t>
            </a:r>
          </a:p>
          <a:p>
            <a:pPr lvl="8"/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Terug naar de doelen: wat willen we bereiken? 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Hoe behouden we de voordelen van budgetplafonds en voorkomen we de nadelen?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5ECA28-588C-409F-A09D-3261C47B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8F0ED5-BE19-4FDB-89D7-1AB2F945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D48C182-2978-4A7A-B1FF-CC472C96E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00C3B59-9F43-456D-85E5-46CBAD97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360808-76E7-4462-8F64-A2B25F57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76" name="Titel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5" name="Tijdelijke aanduiding voor afbeelding 6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b="1019"/>
          <a:stretch>
            <a:fillRect/>
          </a:stretch>
        </p:blipFill>
        <p:spPr/>
      </p:pic>
      <p:sp>
        <p:nvSpPr>
          <p:cNvPr id="79" name="Tijdelijke aanduiding voor verticale tekst 78"/>
          <p:cNvSpPr>
            <a:spLocks noGrp="1"/>
          </p:cNvSpPr>
          <p:nvPr>
            <p:ph type="body" orient="vert" idx="16"/>
          </p:nvPr>
        </p:nvSpPr>
        <p:spPr>
          <a:xfrm>
            <a:off x="118753" y="290560"/>
            <a:ext cx="12192000" cy="685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7" name="Tijdelijke aanduiding voor verticale tekst 76"/>
          <p:cNvSpPr>
            <a:spLocks noGrp="1"/>
          </p:cNvSpPr>
          <p:nvPr>
            <p:ph type="body" orient="vert" idx="1"/>
          </p:nvPr>
        </p:nvSpPr>
        <p:spPr>
          <a:xfrm>
            <a:off x="322609" y="166254"/>
            <a:ext cx="10481217" cy="61583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62186708-8C95-492A-82CA-A5F143B5B4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9747" y="808801"/>
            <a:ext cx="7887359" cy="490537"/>
          </a:xfrm>
        </p:spPr>
        <p:txBody>
          <a:bodyPr/>
          <a:lstStyle/>
          <a:p>
            <a:pPr lvl="8"/>
            <a:r>
              <a:rPr lang="en-US" dirty="0" err="1"/>
              <a:t>Doelen</a:t>
            </a:r>
            <a:r>
              <a:rPr lang="en-US" dirty="0"/>
              <a:t> </a:t>
            </a:r>
            <a:r>
              <a:rPr lang="en-US" dirty="0" err="1"/>
              <a:t>budgetsturing</a:t>
            </a:r>
            <a:r>
              <a:rPr lang="en-US" dirty="0"/>
              <a:t> 2023</a:t>
            </a:r>
          </a:p>
        </p:txBody>
      </p:sp>
      <p:sp>
        <p:nvSpPr>
          <p:cNvPr id="78" name="Tijdelijke aanduiding voor tekst 7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98500" y="1646209"/>
            <a:ext cx="9681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Financiële sturing en grip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Strategisch partnerschap met zorgaanbieders voor betaalbaarheid, kwaliteit en duurzaam zorglandschap. Samenwerking op basis van vertrouwen.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Verschuiving van zorg in natura naar vrij toegankelijke algemene voorzieningen / in partnerschap met aanbieders.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Voorkomen inzet van onnodige zorg (zorg als verdienmodel).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Beperken groei van aantal aanbieders  (overzicht/partnerschap).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Beperken administratieve lasten, voorkomen onnodige regelgeving.</a:t>
            </a:r>
          </a:p>
        </p:txBody>
      </p:sp>
    </p:spTree>
    <p:extLst>
      <p:ext uri="{BB962C8B-B14F-4D97-AF65-F5344CB8AC3E}">
        <p14:creationId xmlns:p14="http://schemas.microsoft.com/office/powerpoint/2010/main" val="39842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00C3B59-9F43-456D-85E5-46CBAD97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360808-76E7-4462-8F64-A2B25F57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76" name="Titel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5" name="Tijdelijke aanduiding voor afbeelding 6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b="1019"/>
          <a:stretch>
            <a:fillRect/>
          </a:stretch>
        </p:blipFill>
        <p:spPr/>
      </p:pic>
      <p:sp>
        <p:nvSpPr>
          <p:cNvPr id="79" name="Tijdelijke aanduiding voor verticale tekst 78"/>
          <p:cNvSpPr>
            <a:spLocks noGrp="1"/>
          </p:cNvSpPr>
          <p:nvPr>
            <p:ph type="body" orient="vert" idx="16"/>
          </p:nvPr>
        </p:nvSpPr>
        <p:spPr>
          <a:xfrm>
            <a:off x="118753" y="290560"/>
            <a:ext cx="12192000" cy="685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7" name="Tijdelijke aanduiding voor verticale tekst 76"/>
          <p:cNvSpPr>
            <a:spLocks noGrp="1"/>
          </p:cNvSpPr>
          <p:nvPr>
            <p:ph type="body" orient="vert" idx="1"/>
          </p:nvPr>
        </p:nvSpPr>
        <p:spPr>
          <a:xfrm>
            <a:off x="-154379" y="185950"/>
            <a:ext cx="12255335" cy="652667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62186708-8C95-492A-82CA-A5F143B5B4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8822" y="440170"/>
            <a:ext cx="9621157" cy="490537"/>
          </a:xfrm>
        </p:spPr>
        <p:txBody>
          <a:bodyPr/>
          <a:lstStyle/>
          <a:p>
            <a:pPr lvl="8"/>
            <a:r>
              <a:rPr lang="nl-NL" dirty="0"/>
              <a:t>Doorontwikkeling budgetplafonds 2023</a:t>
            </a:r>
            <a:endParaRPr lang="en-US" dirty="0"/>
          </a:p>
        </p:txBody>
      </p:sp>
      <p:sp>
        <p:nvSpPr>
          <p:cNvPr id="78" name="Tijdelijke aanduiding voor tekst 7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558822" y="1080317"/>
            <a:ext cx="1154213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Keuze: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2023 meer realistische budgetplafonds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Budget/resultaatsturing nader uitwerken, samen met aanbieders. </a:t>
            </a:r>
          </a:p>
          <a:p>
            <a:pPr lvl="0"/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Uitgangspunten 2023: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Budgetplafonds op basis van productieverantwoording plus indexering. Geen kortingspercentage.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Aanvullend: niet voor pleeggezinnen/gezinshuizen.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Sturing door toegang (4 ogenprincipe, accountantsprotocol)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Contractgesprekken met selectie van aanbieders (en signaal-gestuurd)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Meldingsplicht bij overschrijding - in gesprek - analyse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Bij signalen over kwaliteit of onrechtmatigheid - inzet van toezicht en eventueel handhaven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Budgetplafond nieuwe aanbieders: €0 </a:t>
            </a:r>
          </a:p>
          <a:p>
            <a:pPr lvl="0"/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Tijdelijke aanduiding voor afbeelding 32" descr="Afbeelding met water, buiten, boom, lucht&#10;&#10;Automatisch gegenereerde beschrijving">
            <a:extLst>
              <a:ext uri="{FF2B5EF4-FFF2-40B4-BE49-F238E27FC236}">
                <a16:creationId xmlns:a16="http://schemas.microsoft.com/office/drawing/2014/main" id="{636E875E-65D4-4952-B58B-38091CC287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C0DC9045-1AE5-4986-812B-554FBDCA8A5A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930D1858-9CB0-4444-8546-EF71A6752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2609" y="0"/>
            <a:ext cx="9343905" cy="5998504"/>
          </a:xfrm>
        </p:spPr>
        <p:txBody>
          <a:bodyPr/>
          <a:lstStyle/>
          <a:p>
            <a:pPr lvl="8"/>
            <a:r>
              <a:rPr lang="en-US" dirty="0"/>
              <a:t>Planning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13-9-2022		collegebesluit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15-9-2022       	brief naar aanbieders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26-9-2022      	forum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27-9-2022       	informatiebijeenkomst aanbieders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vóór 1-12-2022	verslag bijeenkomst met FAQ-lijst naar</a:t>
            </a:r>
          </a:p>
          <a:p>
            <a:pPr lvl="8"/>
            <a:r>
              <a: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aanbieders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maart 2023	vaststellen plafonds per aanbieder</a:t>
            </a:r>
          </a:p>
          <a:p>
            <a:pPr lvl="8"/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5ECA28-588C-409F-A09D-3261C47B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8F0ED5-BE19-4FDB-89D7-1AB2F945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D48C182-2978-4A7A-B1FF-CC472C96E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" b="657"/>
          <a:stretch>
            <a:fillRect/>
          </a:stretch>
        </p:blipFill>
        <p:spPr/>
      </p:pic>
      <p:sp>
        <p:nvSpPr>
          <p:cNvPr id="15" name="Tijdelijke aanduiding voor verticale tekst 14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22"/>
          </p:nvPr>
        </p:nvSpPr>
        <p:spPr>
          <a:xfrm>
            <a:off x="1" y="4546600"/>
            <a:ext cx="10212778" cy="2311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B7DF17-FEEB-46D9-95E2-242B7C36960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40725" y="4968040"/>
            <a:ext cx="9573935" cy="1414181"/>
          </a:xfrm>
        </p:spPr>
        <p:txBody>
          <a:bodyPr/>
          <a:lstStyle/>
          <a:p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0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2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00C3B59-9F43-456D-85E5-46CBAD97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360808-76E7-4462-8F64-A2B25F57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76" name="Titel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5" name="Tijdelijke aanduiding voor afbeelding 6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b="1019"/>
          <a:stretch>
            <a:fillRect/>
          </a:stretch>
        </p:blipFill>
        <p:spPr/>
      </p:pic>
      <p:sp>
        <p:nvSpPr>
          <p:cNvPr id="79" name="Tijdelijke aanduiding voor verticale tekst 78"/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7" name="Tijdelijke aanduiding voor verticale tekst 76"/>
          <p:cNvSpPr>
            <a:spLocks noGrp="1"/>
          </p:cNvSpPr>
          <p:nvPr>
            <p:ph type="body" orient="vert" idx="1"/>
          </p:nvPr>
        </p:nvSpPr>
        <p:spPr>
          <a:xfrm>
            <a:off x="322610" y="380010"/>
            <a:ext cx="7325456" cy="594459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5668D2ED-7927-4533-A304-6C0892766F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8500" y="1777720"/>
            <a:ext cx="6438900" cy="490537"/>
          </a:xfrm>
        </p:spPr>
        <p:txBody>
          <a:bodyPr/>
          <a:lstStyle/>
          <a:p>
            <a:pPr lvl="3"/>
            <a:r>
              <a:rPr lang="en-US" dirty="0"/>
              <a:t>1. </a:t>
            </a:r>
            <a:r>
              <a:rPr lang="en-US" dirty="0" err="1"/>
              <a:t>Doelen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uitgangspunten</a:t>
            </a:r>
            <a:r>
              <a:rPr lang="en-US" dirty="0"/>
              <a:t> </a:t>
            </a:r>
            <a:r>
              <a:rPr lang="en-US" dirty="0" err="1"/>
              <a:t>budgetplafonds</a:t>
            </a:r>
            <a:endParaRPr lang="en-US" dirty="0"/>
          </a:p>
        </p:txBody>
      </p:sp>
      <p:sp>
        <p:nvSpPr>
          <p:cNvPr id="38" name="Tijdelijke aanduiding voor tekst 37">
            <a:extLst>
              <a:ext uri="{FF2B5EF4-FFF2-40B4-BE49-F238E27FC236}">
                <a16:creationId xmlns:a16="http://schemas.microsoft.com/office/drawing/2014/main" id="{3B491373-11FF-4B42-8E30-AA01A2158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8500" y="2790163"/>
            <a:ext cx="6438900" cy="490537"/>
          </a:xfrm>
        </p:spPr>
        <p:txBody>
          <a:bodyPr/>
          <a:lstStyle/>
          <a:p>
            <a:pPr lvl="3"/>
            <a:r>
              <a:rPr lang="en-US" dirty="0"/>
              <a:t>2. </a:t>
            </a:r>
            <a:r>
              <a:rPr lang="en-US" dirty="0" err="1"/>
              <a:t>Evaluatie</a:t>
            </a:r>
            <a:r>
              <a:rPr lang="en-US" dirty="0"/>
              <a:t> </a:t>
            </a:r>
            <a:r>
              <a:rPr lang="en-US" dirty="0" err="1"/>
              <a:t>budgetplafonds</a:t>
            </a:r>
            <a:endParaRPr lang="en-US" dirty="0"/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91FF3B76-136C-4EF9-8E27-79B7074491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8500" y="3799681"/>
            <a:ext cx="6438900" cy="490537"/>
          </a:xfrm>
        </p:spPr>
        <p:txBody>
          <a:bodyPr/>
          <a:lstStyle/>
          <a:p>
            <a:pPr lvl="3"/>
            <a:r>
              <a:rPr lang="en-US" dirty="0"/>
              <a:t>3. </a:t>
            </a:r>
            <a:r>
              <a:rPr lang="en-US" dirty="0" err="1"/>
              <a:t>Doorontwikkeling</a:t>
            </a:r>
            <a:r>
              <a:rPr lang="en-US" dirty="0"/>
              <a:t> </a:t>
            </a:r>
            <a:r>
              <a:rPr lang="en-US" dirty="0" err="1"/>
              <a:t>budgetplafonds</a:t>
            </a:r>
            <a:endParaRPr lang="en-US" dirty="0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62186708-8C95-492A-82CA-A5F143B5B4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8"/>
            <a:r>
              <a:rPr lang="en-US" dirty="0" err="1"/>
              <a:t>Inhoud</a:t>
            </a:r>
            <a:r>
              <a:rPr lang="en-US" dirty="0"/>
              <a:t>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78" name="Tijdelijke aanduiding voor tekst 7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natuur, vallei&#10;&#10;Automatisch gegenereerde beschrijving">
            <a:extLst>
              <a:ext uri="{FF2B5EF4-FFF2-40B4-BE49-F238E27FC236}">
                <a16:creationId xmlns:a16="http://schemas.microsoft.com/office/drawing/2014/main" id="{E92417B8-8E26-4EA1-9613-3EF3F79A732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17C74B6E-9969-4EA8-80A4-E5B20A606615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F727CA-2C65-4183-8BD1-EB7F456D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1E4616-C59B-498C-B801-1BEAC030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4" name="Tijdelijke aanduiding voor verticale tekst 13">
            <a:extLst>
              <a:ext uri="{FF2B5EF4-FFF2-40B4-BE49-F238E27FC236}">
                <a16:creationId xmlns:a16="http://schemas.microsoft.com/office/drawing/2014/main" id="{A5C804C6-ED9B-421D-98AA-0DD7CB1677F6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2244436" y="1684730"/>
            <a:ext cx="7113320" cy="2032247"/>
          </a:xfrm>
        </p:spPr>
        <p:txBody>
          <a:bodyPr/>
          <a:lstStyle/>
          <a:p>
            <a:pPr lvl="3" algn="ctr"/>
            <a:r>
              <a:rPr lang="en-US" sz="3000" dirty="0">
                <a:solidFill>
                  <a:schemeClr val="bg2"/>
                </a:solidFill>
              </a:rPr>
              <a:t>1. </a:t>
            </a:r>
            <a:r>
              <a:rPr lang="en-US" sz="3000" dirty="0" err="1">
                <a:solidFill>
                  <a:schemeClr val="bg2"/>
                </a:solidFill>
              </a:rPr>
              <a:t>Doelen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  <a:r>
              <a:rPr lang="en-US" sz="3000" dirty="0" err="1">
                <a:solidFill>
                  <a:schemeClr val="bg2"/>
                </a:solidFill>
              </a:rPr>
              <a:t>en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  <a:r>
              <a:rPr lang="en-US" sz="3000" dirty="0" err="1">
                <a:solidFill>
                  <a:schemeClr val="bg2"/>
                </a:solidFill>
              </a:rPr>
              <a:t>uitgangspunten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  <a:r>
              <a:rPr lang="en-US" sz="3000" dirty="0" err="1">
                <a:solidFill>
                  <a:schemeClr val="bg2"/>
                </a:solidFill>
              </a:rPr>
              <a:t>budgetplafonds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  <a:r>
              <a:rPr lang="en-US" sz="3000" dirty="0" err="1">
                <a:solidFill>
                  <a:schemeClr val="bg2"/>
                </a:solidFill>
              </a:rPr>
              <a:t>Zutphen</a:t>
            </a:r>
            <a:endParaRPr lang="en-US" sz="3000" dirty="0">
              <a:solidFill>
                <a:schemeClr val="bg2"/>
              </a:solidFill>
            </a:endParaRPr>
          </a:p>
          <a:p>
            <a:pPr lvl="3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AC6D085-D6A8-4144-9FFB-13503DE3D2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00C3B59-9F43-456D-85E5-46CBAD97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360808-76E7-4462-8F64-A2B25F57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6" name="Titel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5" name="Tijdelijke aanduiding voor afbeelding 6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b="1019"/>
          <a:stretch>
            <a:fillRect/>
          </a:stretch>
        </p:blipFill>
        <p:spPr/>
      </p:pic>
      <p:sp>
        <p:nvSpPr>
          <p:cNvPr id="79" name="Tijdelijke aanduiding voor verticale tekst 78"/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7" name="Tijdelijke aanduiding voor verticale tekst 76"/>
          <p:cNvSpPr>
            <a:spLocks noGrp="1"/>
          </p:cNvSpPr>
          <p:nvPr>
            <p:ph type="body" orient="vert" idx="1"/>
          </p:nvPr>
        </p:nvSpPr>
        <p:spPr>
          <a:xfrm>
            <a:off x="322609" y="166254"/>
            <a:ext cx="10481217" cy="61583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62186708-8C95-492A-82CA-A5F143B5B4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8500" y="387488"/>
            <a:ext cx="6438900" cy="596372"/>
          </a:xfrm>
        </p:spPr>
        <p:txBody>
          <a:bodyPr/>
          <a:lstStyle/>
          <a:p>
            <a:pPr lvl="8"/>
            <a:r>
              <a:rPr lang="en-US" dirty="0" err="1"/>
              <a:t>Doelen</a:t>
            </a:r>
            <a:r>
              <a:rPr lang="en-US" dirty="0"/>
              <a:t> </a:t>
            </a:r>
            <a:r>
              <a:rPr lang="en-US" dirty="0" err="1"/>
              <a:t>budgetplafonds</a:t>
            </a:r>
            <a:r>
              <a:rPr lang="en-US" dirty="0"/>
              <a:t>?</a:t>
            </a:r>
          </a:p>
        </p:txBody>
      </p:sp>
      <p:sp>
        <p:nvSpPr>
          <p:cNvPr id="78" name="Tijdelijke aanduiding voor tekst 7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561181" y="1163249"/>
            <a:ext cx="9681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Doelen 2021-2022: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Transformatie van zware naar lichtere vormen van zorg en ondersteuning, kortere trajecten, normaliseren en meer samenwerking met andere (zorg)organisaties.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Gezamenlijke financiële verantwoordelijkheid van gemeente en zorgaanbieders voor de betaalbaarheid en kwaliteit van de zorg.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27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 descr="Afbeelding met gebouw, buiten, lucht, toren&#10;&#10;Automatisch gegenereerde beschrijving">
            <a:extLst>
              <a:ext uri="{FF2B5EF4-FFF2-40B4-BE49-F238E27FC236}">
                <a16:creationId xmlns:a16="http://schemas.microsoft.com/office/drawing/2014/main" id="{E36A3212-4697-4961-A506-741049568E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ijdelijke aanduiding voor verticale tekst 15">
            <a:extLst>
              <a:ext uri="{FF2B5EF4-FFF2-40B4-BE49-F238E27FC236}">
                <a16:creationId xmlns:a16="http://schemas.microsoft.com/office/drawing/2014/main" id="{F43F22C4-1373-4840-9DEE-600D30DE4346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jdelijke aanduiding voor verticale tekst 10">
            <a:extLst>
              <a:ext uri="{FF2B5EF4-FFF2-40B4-BE49-F238E27FC236}">
                <a16:creationId xmlns:a16="http://schemas.microsoft.com/office/drawing/2014/main" id="{43C291C4-4F87-4D55-9533-1A610E98B7F9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0" y="213756"/>
            <a:ext cx="12100956" cy="6409706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err="1">
                <a:solidFill>
                  <a:schemeClr val="bg2"/>
                </a:solidFill>
              </a:rPr>
              <a:t>Uitgangspunten</a:t>
            </a:r>
            <a:r>
              <a:rPr lang="en-US" sz="3000" b="1" dirty="0">
                <a:solidFill>
                  <a:schemeClr val="bg2"/>
                </a:solidFill>
              </a:rPr>
              <a:t> </a:t>
            </a:r>
            <a:r>
              <a:rPr lang="en-US" sz="3000" b="1" dirty="0" err="1">
                <a:solidFill>
                  <a:schemeClr val="bg2"/>
                </a:solidFill>
              </a:rPr>
              <a:t>budgetplafonds</a:t>
            </a:r>
            <a:r>
              <a:rPr lang="en-US" sz="3000" b="1" dirty="0">
                <a:solidFill>
                  <a:schemeClr val="bg2"/>
                </a:solidFill>
              </a:rPr>
              <a:t> 2021-2022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Jeugd:  alle aanbieders, behalve GI’s, LTA en GGZ-crisisdienst 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200" dirty="0" err="1">
                <a:solidFill>
                  <a:prstClr val="black"/>
                </a:solidFill>
                <a:latin typeface="Calibri" panose="020F0502020204030204"/>
              </a:rPr>
              <a:t>Wmo</a:t>
            </a: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: alle aanbieders van begeleiding, respijt en verzorging in natura, behalve LTA.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Budgetplafond 2022 per aanbieder op basis van:	</a:t>
            </a:r>
          </a:p>
          <a:p>
            <a:pPr marL="685800" lvl="0" indent="-239713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l-NL" sz="2200" i="1" dirty="0">
                <a:solidFill>
                  <a:prstClr val="black"/>
                </a:solidFill>
                <a:latin typeface="Calibri" panose="020F0502020204030204"/>
              </a:rPr>
              <a:t>Prognose </a:t>
            </a: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uitgaven 2021 + indexering</a:t>
            </a:r>
          </a:p>
          <a:p>
            <a:pPr marL="685800" lvl="1" indent="-239713" defTabSz="9144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Kortingspercentage </a:t>
            </a:r>
          </a:p>
          <a:p>
            <a:pPr marL="269875" lvl="1" indent="-269875" defTabSz="9144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Nieuwe aanbieders budgetplafond van € 0,-.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/>
                </a:solidFill>
                <a:latin typeface="Calibri" panose="020F0502020204030204"/>
              </a:rPr>
              <a:t>Aanbieders hebben meldplicht bij (dreigende) overschrijding.</a:t>
            </a:r>
          </a:p>
          <a:p>
            <a:pPr marL="0" indent="0">
              <a:buNone/>
            </a:pPr>
            <a:endParaRPr lang="en-US" sz="3000" b="1" dirty="0">
              <a:solidFill>
                <a:schemeClr val="bg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4DA226-2AC6-4A1D-BBFA-85BB4AA3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GEMEENTE ZUTPHEN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260A6D-DA0D-4287-9265-07FD2E0C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57D09E8C-30D4-4585-88D8-DEBB1DBFB0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natuur, vallei&#10;&#10;Automatisch gegenereerde beschrijving">
            <a:extLst>
              <a:ext uri="{FF2B5EF4-FFF2-40B4-BE49-F238E27FC236}">
                <a16:creationId xmlns:a16="http://schemas.microsoft.com/office/drawing/2014/main" id="{E92417B8-8E26-4EA1-9613-3EF3F79A732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17C74B6E-9969-4EA8-80A4-E5B20A606615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F727CA-2C65-4183-8BD1-EB7F456D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1E4616-C59B-498C-B801-1BEAC030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4" name="Tijdelijke aanduiding voor verticale tekst 13">
            <a:extLst>
              <a:ext uri="{FF2B5EF4-FFF2-40B4-BE49-F238E27FC236}">
                <a16:creationId xmlns:a16="http://schemas.microsoft.com/office/drawing/2014/main" id="{A5C804C6-ED9B-421D-98AA-0DD7CB1677F6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2450811" y="2101932"/>
            <a:ext cx="7040090" cy="1769424"/>
          </a:xfrm>
        </p:spPr>
        <p:txBody>
          <a:bodyPr/>
          <a:lstStyle/>
          <a:p>
            <a:pPr lvl="8" algn="ctr"/>
            <a:r>
              <a:rPr lang="en-US" dirty="0"/>
              <a:t>2. </a:t>
            </a:r>
            <a:r>
              <a:rPr lang="en-US" dirty="0" err="1"/>
              <a:t>Evaluatie</a:t>
            </a:r>
            <a:r>
              <a:rPr lang="en-US" dirty="0"/>
              <a:t> </a:t>
            </a:r>
            <a:r>
              <a:rPr lang="en-US" dirty="0" err="1"/>
              <a:t>budgetplafonds</a:t>
            </a:r>
            <a:endParaRPr lang="en-US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AC6D085-D6A8-4144-9FFB-13503DE3D2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3AEA5187-2818-432B-ACD3-0C1237EF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9" y="527744"/>
            <a:ext cx="10795000" cy="490400"/>
          </a:xfrm>
        </p:spPr>
        <p:txBody>
          <a:bodyPr/>
          <a:lstStyle/>
          <a:p>
            <a:r>
              <a:rPr lang="nl-NL" dirty="0"/>
              <a:t>Hoe geëvalueerd?</a:t>
            </a:r>
            <a:endParaRPr lang="en-US" dirty="0"/>
          </a:p>
        </p:txBody>
      </p:sp>
      <p:sp>
        <p:nvSpPr>
          <p:cNvPr id="16" name="Tijdelijke aanduiding voor verticale tekst 15">
            <a:extLst>
              <a:ext uri="{FF2B5EF4-FFF2-40B4-BE49-F238E27FC236}">
                <a16:creationId xmlns:a16="http://schemas.microsoft.com/office/drawing/2014/main" id="{EE38B77A-3CDF-4B4B-B753-6890163B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499" y="1399898"/>
            <a:ext cx="11224327" cy="4357210"/>
          </a:xfrm>
        </p:spPr>
        <p:txBody>
          <a:bodyPr/>
          <a:lstStyle/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nl-NL" sz="2400" b="1" dirty="0"/>
              <a:t>Kwantitatief: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nl-NL" sz="2400" dirty="0"/>
              <a:t>Kosten en duur en zwaarte trajecten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nl-NL" sz="800" dirty="0"/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nl-NL" sz="2400" b="1" dirty="0"/>
              <a:t>Kwalitatief: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nl-NL" sz="2400" dirty="0"/>
              <a:t>Schriftelijke uitvraag ervaringen betrokken partijen op: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400" dirty="0"/>
              <a:t>Transformatie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400" dirty="0"/>
              <a:t>Betaalbaarheid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400" dirty="0"/>
              <a:t>Kwaliteit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400" dirty="0"/>
              <a:t>Werkprocessen/capaciteit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NL" sz="2400" dirty="0"/>
              <a:t>Ervaringen regiogemeenten</a:t>
            </a:r>
          </a:p>
          <a:p>
            <a:pPr lvl="3"/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DE3DD-C8CF-41EF-B3A6-B19FD6A8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BBBEFC-44D4-40D8-8516-DA16D1EF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00C3B59-9F43-456D-85E5-46CBAD97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360808-76E7-4462-8F64-A2B25F57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6" name="Titel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5" name="Tijdelijke aanduiding voor afbeelding 6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b="1019"/>
          <a:stretch>
            <a:fillRect/>
          </a:stretch>
        </p:blipFill>
        <p:spPr/>
      </p:pic>
      <p:sp>
        <p:nvSpPr>
          <p:cNvPr id="79" name="Tijdelijke aanduiding voor verticale tekst 78"/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7" name="Tijdelijke aanduiding voor verticale tekst 76"/>
          <p:cNvSpPr>
            <a:spLocks noGrp="1"/>
          </p:cNvSpPr>
          <p:nvPr>
            <p:ph type="body" orient="vert" idx="1"/>
          </p:nvPr>
        </p:nvSpPr>
        <p:spPr>
          <a:xfrm>
            <a:off x="322609" y="166254"/>
            <a:ext cx="10481217" cy="61583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62186708-8C95-492A-82CA-A5F143B5B4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8500" y="387488"/>
            <a:ext cx="8065490" cy="657541"/>
          </a:xfrm>
        </p:spPr>
        <p:txBody>
          <a:bodyPr/>
          <a:lstStyle/>
          <a:p>
            <a:pPr lvl="8"/>
            <a:r>
              <a:rPr lang="en-US" dirty="0" err="1"/>
              <a:t>Conclusies</a:t>
            </a:r>
            <a:r>
              <a:rPr lang="en-US" dirty="0"/>
              <a:t> </a:t>
            </a:r>
            <a:r>
              <a:rPr lang="en-US" dirty="0" err="1"/>
              <a:t>evaluatie</a:t>
            </a:r>
            <a:r>
              <a:rPr lang="en-US" dirty="0"/>
              <a:t> </a:t>
            </a:r>
            <a:r>
              <a:rPr lang="en-US" dirty="0" err="1"/>
              <a:t>budgetplafonds</a:t>
            </a:r>
            <a:endParaRPr lang="en-US" dirty="0"/>
          </a:p>
        </p:txBody>
      </p:sp>
      <p:sp>
        <p:nvSpPr>
          <p:cNvPr id="78" name="Tijdelijke aanduiding voor tekst 7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561181" y="1163249"/>
            <a:ext cx="9681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Voordelen: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financieel bewustzijn bij aanbieders en gemeente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contractmanagement ingericht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budgetmonitoring</a:t>
            </a:r>
          </a:p>
          <a:p>
            <a:pPr lvl="0"/>
            <a:endParaRPr lang="nl-N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Nadelen: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financieel voordeel niet aantoonbaar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leidt niet tot transformatie van zwaar naar licht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hoge administratieve lasten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minder vertrouwen tussen aanbieders en gemeente</a:t>
            </a:r>
          </a:p>
        </p:txBody>
      </p:sp>
    </p:spTree>
    <p:extLst>
      <p:ext uri="{BB962C8B-B14F-4D97-AF65-F5344CB8AC3E}">
        <p14:creationId xmlns:p14="http://schemas.microsoft.com/office/powerpoint/2010/main" val="28966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natuur, vallei&#10;&#10;Automatisch gegenereerde beschrijving">
            <a:extLst>
              <a:ext uri="{FF2B5EF4-FFF2-40B4-BE49-F238E27FC236}">
                <a16:creationId xmlns:a16="http://schemas.microsoft.com/office/drawing/2014/main" id="{E92417B8-8E26-4EA1-9613-3EF3F79A732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17C74B6E-9969-4EA8-80A4-E5B20A606615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F727CA-2C65-4183-8BD1-EB7F456D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 ZUTPHEN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1E4616-C59B-498C-B801-1BEAC030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4" name="Tijdelijke aanduiding voor verticale tekst 13">
            <a:extLst>
              <a:ext uri="{FF2B5EF4-FFF2-40B4-BE49-F238E27FC236}">
                <a16:creationId xmlns:a16="http://schemas.microsoft.com/office/drawing/2014/main" id="{A5C804C6-ED9B-421D-98AA-0DD7CB1677F6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2161309" y="2101932"/>
            <a:ext cx="7329592" cy="1769424"/>
          </a:xfrm>
        </p:spPr>
        <p:txBody>
          <a:bodyPr/>
          <a:lstStyle/>
          <a:p>
            <a:pPr lvl="8" algn="ctr"/>
            <a:r>
              <a:rPr lang="en-US" dirty="0"/>
              <a:t>5. </a:t>
            </a:r>
            <a:r>
              <a:rPr lang="en-US" dirty="0" err="1"/>
              <a:t>Doorontwikkeling</a:t>
            </a:r>
            <a:r>
              <a:rPr lang="en-US" dirty="0"/>
              <a:t> </a:t>
            </a:r>
            <a:r>
              <a:rPr lang="en-US" dirty="0" err="1"/>
              <a:t>budgetplafonds</a:t>
            </a:r>
            <a:endParaRPr lang="en-US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AC6D085-D6A8-4144-9FFB-13503DE3D2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meente Zutphen">
  <a:themeElements>
    <a:clrScheme name="Gemeente Zutphen">
      <a:dk1>
        <a:sysClr val="windowText" lastClr="000000"/>
      </a:dk1>
      <a:lt1>
        <a:sysClr val="window" lastClr="FFFFFF"/>
      </a:lt1>
      <a:dk2>
        <a:srgbClr val="75787B"/>
      </a:dk2>
      <a:lt2>
        <a:srgbClr val="004A93"/>
      </a:lt2>
      <a:accent1>
        <a:srgbClr val="75787B"/>
      </a:accent1>
      <a:accent2>
        <a:srgbClr val="004A93"/>
      </a:accent2>
      <a:accent3>
        <a:srgbClr val="75787B"/>
      </a:accent3>
      <a:accent4>
        <a:srgbClr val="004A93"/>
      </a:accent4>
      <a:accent5>
        <a:srgbClr val="75787B"/>
      </a:accent5>
      <a:accent6>
        <a:srgbClr val="004A93"/>
      </a:accent6>
      <a:hlink>
        <a:srgbClr val="FFFFFF"/>
      </a:hlink>
      <a:folHlink>
        <a:srgbClr val="FFFFFF"/>
      </a:folHlink>
    </a:clrScheme>
    <a:fontScheme name="Aangepast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Gemeente Zutphen - definitief [Alleen-lezen]" id="{04EA730A-AC4A-4EAB-A97F-47110D147862}" vid="{D6C38D7A-F89A-4998-9B9C-8785E5FFF3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huisstijl</Template>
  <TotalTime>294</TotalTime>
  <Words>473</Words>
  <Application>Microsoft Office PowerPoint</Application>
  <PresentationFormat>Breedbeeld</PresentationFormat>
  <Paragraphs>105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Segoe UI Light</vt:lpstr>
      <vt:lpstr>Wingdings</vt:lpstr>
      <vt:lpstr>Gemeente Zutphen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geëvalueerd?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>MADE BY PPTSOLUTIONS.NL</Manager>
  <Company>Gemeente Zutphen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MADE BY PPTSOLUTIONS.NL</dc:subject>
  <dc:creator>Vegt, Melanie  van der</dc:creator>
  <cp:keywords/>
  <cp:lastModifiedBy>Panneman, J. (Janneke)</cp:lastModifiedBy>
  <cp:revision>20</cp:revision>
  <cp:lastPrinted>2022-09-26T06:50:23Z</cp:lastPrinted>
  <dcterms:created xsi:type="dcterms:W3CDTF">2022-09-13T10:54:21Z</dcterms:created>
  <dcterms:modified xsi:type="dcterms:W3CDTF">2022-12-05T09:58:10Z</dcterms:modified>
  <cp:category>POWERPOINT</cp:category>
</cp:coreProperties>
</file>